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media/image1.svg" ContentType="image/svg+xml"/>
  <Override PartName="/ppt/media/image2.svg" ContentType="image/svg+xml"/>
  <Override PartName="/ppt/media/image3.svg" ContentType="image/svg+xml"/>
  <Override PartName="/ppt/media/image4.svg" ContentType="image/svg+xml"/>
  <Override PartName="/ppt/media/image5.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18288000" cy="10287000"/>
  <p:notesSz cx="6858000" cy="9144000"/>
  <p:embeddedFontLst>
    <p:embeddedFont>
      <p:font typeface="Poppins Medium Bold" panose="02000000000000000000"/>
      <p:bold r:id="rId21"/>
    </p:embeddedFont>
    <p:embeddedFont>
      <p:font typeface="Poppins Medium" panose="02000000000000000000"/>
      <p:regular r:id="rId22"/>
    </p:embeddedFont>
    <p:embeddedFont>
      <p:font typeface="Poppins Light Bold" panose="02000000000000000000"/>
      <p:regular r:id="rId23"/>
    </p:embeddedFont>
    <p:embeddedFont>
      <p:font typeface="Calibri" panose="020F0502020204030204" charset="0"/>
      <p:regular r:id="rId24"/>
      <p:bold r:id="rId25"/>
      <p:italic r:id="rId26"/>
      <p:boldItalic r:id="rId2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font" Target="fonts/font7.fntdata"/><Relationship Id="rId26" Type="http://schemas.openxmlformats.org/officeDocument/2006/relationships/font" Target="fonts/font6.fntdata"/><Relationship Id="rId25" Type="http://schemas.openxmlformats.org/officeDocument/2006/relationships/font" Target="fonts/font5.fntdata"/><Relationship Id="rId24" Type="http://schemas.openxmlformats.org/officeDocument/2006/relationships/font" Target="fonts/font4.fntdata"/><Relationship Id="rId23" Type="http://schemas.openxmlformats.org/officeDocument/2006/relationships/font" Target="fonts/font3.fntdata"/><Relationship Id="rId22" Type="http://schemas.openxmlformats.org/officeDocument/2006/relationships/font" Target="fonts/font2.fntdata"/><Relationship Id="rId21" Type="http://schemas.openxmlformats.org/officeDocument/2006/relationships/font" Target="fonts/font1.fntdata"/><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svg"/><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1.svg"/><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image" Target="../media/image10.jpe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4.jpeg"/><Relationship Id="rId3" Type="http://schemas.openxmlformats.org/officeDocument/2006/relationships/image" Target="../media/image13.jpeg"/><Relationship Id="rId2" Type="http://schemas.openxmlformats.org/officeDocument/2006/relationships/image" Target="../media/image1.sv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9" Type="http://schemas.openxmlformats.org/officeDocument/2006/relationships/image" Target="../media/image19.jpeg"/><Relationship Id="rId8" Type="http://schemas.openxmlformats.org/officeDocument/2006/relationships/image" Target="../media/image18.jpeg"/><Relationship Id="rId7" Type="http://schemas.openxmlformats.org/officeDocument/2006/relationships/image" Target="../media/image3.svg"/><Relationship Id="rId6" Type="http://schemas.openxmlformats.org/officeDocument/2006/relationships/image" Target="../media/image17.png"/><Relationship Id="rId5" Type="http://schemas.openxmlformats.org/officeDocument/2006/relationships/image" Target="../media/image16.jpeg"/><Relationship Id="rId4" Type="http://schemas.openxmlformats.org/officeDocument/2006/relationships/image" Target="../media/image2.svg"/><Relationship Id="rId3" Type="http://schemas.openxmlformats.org/officeDocument/2006/relationships/image" Target="../media/image15.png"/><Relationship Id="rId2" Type="http://schemas.openxmlformats.org/officeDocument/2006/relationships/image" Target="../media/image1.svg"/><Relationship Id="rId10" Type="http://schemas.openxmlformats.org/officeDocument/2006/relationships/slideLayout" Target="../slideLayouts/slideLayout7.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24.jpeg"/><Relationship Id="rId7" Type="http://schemas.openxmlformats.org/officeDocument/2006/relationships/image" Target="../media/image23.jpeg"/><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4.svg"/><Relationship Id="rId3" Type="http://schemas.openxmlformats.org/officeDocument/2006/relationships/image" Target="../media/image20.png"/><Relationship Id="rId2" Type="http://schemas.openxmlformats.org/officeDocument/2006/relationships/image" Target="../media/image1.sv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25.png"/><Relationship Id="rId3" Type="http://schemas.openxmlformats.org/officeDocument/2006/relationships/image" Target="../media/image3.jpeg"/><Relationship Id="rId2" Type="http://schemas.openxmlformats.org/officeDocument/2006/relationships/image" Target="../media/image1.sv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jpeg"/><Relationship Id="rId2" Type="http://schemas.openxmlformats.org/officeDocument/2006/relationships/image" Target="../media/image1.svg"/><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jpeg"/><Relationship Id="rId2" Type="http://schemas.openxmlformats.org/officeDocument/2006/relationships/image" Target="../media/image1.sv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jpeg"/><Relationship Id="rId2" Type="http://schemas.openxmlformats.org/officeDocument/2006/relationships/image" Target="../media/image1.sv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svg"/><Relationship Id="rId2" Type="http://schemas.openxmlformats.org/officeDocument/2006/relationships/image" Target="../media/image2.png"/><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svg"/><Relationship Id="rId2" Type="http://schemas.openxmlformats.org/officeDocument/2006/relationships/image" Target="../media/image2.png"/><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svg"/><Relationship Id="rId2" Type="http://schemas.openxmlformats.org/officeDocument/2006/relationships/image" Target="../media/image2.png"/><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svg"/><Relationship Id="rId2" Type="http://schemas.openxmlformats.org/officeDocument/2006/relationships/image" Target="../media/image2.png"/><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9.jpeg"/><Relationship Id="rId2" Type="http://schemas.openxmlformats.org/officeDocument/2006/relationships/image" Target="../media/image1.sv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sv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CBC3BB"/>
        </a:solidFill>
        <a:effectLst/>
      </p:bgPr>
    </p:bg>
    <p:spTree>
      <p:nvGrpSpPr>
        <p:cNvPr id="1" name=""/>
        <p:cNvGrpSpPr/>
        <p:nvPr/>
      </p:nvGrpSpPr>
      <p:grpSpPr>
        <a:xfrm>
          <a:off x="0" y="0"/>
          <a:ext cx="0" cy="0"/>
          <a:chOff x="0" y="0"/>
          <a:chExt cx="0" cy="0"/>
        </a:xfrm>
      </p:grpSpPr>
      <p:grpSp>
        <p:nvGrpSpPr>
          <p:cNvPr id="2" name="Group 2"/>
          <p:cNvGrpSpPr/>
          <p:nvPr/>
        </p:nvGrpSpPr>
        <p:grpSpPr>
          <a:xfrm rot="0">
            <a:off x="13514832" y="0"/>
            <a:ext cx="4773168" cy="10287000"/>
            <a:chOff x="0" y="0"/>
            <a:chExt cx="1614627" cy="3479800"/>
          </a:xfrm>
        </p:grpSpPr>
        <p:sp>
          <p:nvSpPr>
            <p:cNvPr id="3" name="Freeform 3"/>
            <p:cNvSpPr/>
            <p:nvPr/>
          </p:nvSpPr>
          <p:spPr>
            <a:xfrm>
              <a:off x="0" y="0"/>
              <a:ext cx="1614627" cy="3479800"/>
            </a:xfrm>
            <a:custGeom>
              <a:avLst/>
              <a:gdLst/>
              <a:ahLst/>
              <a:cxnLst/>
              <a:rect l="l" t="t" r="r" b="b"/>
              <a:pathLst>
                <a:path w="1614627" h="3479800">
                  <a:moveTo>
                    <a:pt x="0" y="0"/>
                  </a:moveTo>
                  <a:lnTo>
                    <a:pt x="1614627" y="0"/>
                  </a:lnTo>
                  <a:lnTo>
                    <a:pt x="1614627" y="3479800"/>
                  </a:lnTo>
                  <a:lnTo>
                    <a:pt x="0" y="3479800"/>
                  </a:lnTo>
                  <a:close/>
                </a:path>
              </a:pathLst>
            </a:custGeom>
            <a:solidFill>
              <a:srgbClr val="4D5437"/>
            </a:solidFill>
          </p:spPr>
        </p:sp>
      </p:grpSp>
      <p:grpSp>
        <p:nvGrpSpPr>
          <p:cNvPr id="4" name="Group 4"/>
          <p:cNvGrpSpPr>
            <a:grpSpLocks noChangeAspect="1"/>
          </p:cNvGrpSpPr>
          <p:nvPr/>
        </p:nvGrpSpPr>
        <p:grpSpPr>
          <a:xfrm rot="0">
            <a:off x="9770364" y="1033462"/>
            <a:ext cx="7488936" cy="8229600"/>
            <a:chOff x="0" y="0"/>
            <a:chExt cx="5778500" cy="6350000"/>
          </a:xfrm>
        </p:grpSpPr>
        <p:sp>
          <p:nvSpPr>
            <p:cNvPr id="5" name="Freeform 5"/>
            <p:cNvSpPr/>
            <p:nvPr/>
          </p:nvSpPr>
          <p:spPr>
            <a:xfrm>
              <a:off x="0" y="0"/>
              <a:ext cx="5778500" cy="6350000"/>
            </a:xfrm>
            <a:custGeom>
              <a:avLst/>
              <a:gdLst/>
              <a:ahLst/>
              <a:cxnLst/>
              <a:rect l="l" t="t" r="r" b="b"/>
              <a:pathLst>
                <a:path w="5778500" h="6350000">
                  <a:moveTo>
                    <a:pt x="2889250" y="0"/>
                  </a:moveTo>
                  <a:cubicBezTo>
                    <a:pt x="1258570" y="0"/>
                    <a:pt x="0" y="1144270"/>
                    <a:pt x="0" y="2917190"/>
                  </a:cubicBezTo>
                  <a:cubicBezTo>
                    <a:pt x="0" y="4175760"/>
                    <a:pt x="0" y="6350000"/>
                    <a:pt x="0" y="6350000"/>
                  </a:cubicBezTo>
                  <a:lnTo>
                    <a:pt x="2889250" y="6350000"/>
                  </a:lnTo>
                  <a:lnTo>
                    <a:pt x="5778500" y="6350000"/>
                  </a:lnTo>
                  <a:cubicBezTo>
                    <a:pt x="5778500" y="6350000"/>
                    <a:pt x="5778500" y="4175760"/>
                    <a:pt x="5778500" y="2917190"/>
                  </a:cubicBezTo>
                  <a:cubicBezTo>
                    <a:pt x="5778500" y="1144270"/>
                    <a:pt x="4519930" y="0"/>
                    <a:pt x="2889250" y="0"/>
                  </a:cubicBezTo>
                  <a:close/>
                </a:path>
              </a:pathLst>
            </a:custGeom>
            <a:blipFill>
              <a:blip r:embed="rId1"/>
              <a:stretch>
                <a:fillRect t="-18250" b="-18249"/>
              </a:stretch>
            </a:blipFill>
          </p:spPr>
        </p:sp>
      </p:grpSp>
      <p:pic>
        <p:nvPicPr>
          <p:cNvPr id="6" name="Picture 6"/>
          <p:cNvPicPr>
            <a:picLocks noChangeAspect="1"/>
          </p:cNvPicPr>
          <p:nvPr/>
        </p:nvPicPr>
        <p:blipFill>
          <a:blip r:embed="rId2">
            <a:alphaModFix amt="6999"/>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152163" y="1318769"/>
            <a:ext cx="12296163" cy="10958956"/>
          </a:xfrm>
          <a:prstGeom prst="rect">
            <a:avLst/>
          </a:prstGeom>
        </p:spPr>
      </p:pic>
      <p:grpSp>
        <p:nvGrpSpPr>
          <p:cNvPr id="7" name="Group 7"/>
          <p:cNvGrpSpPr/>
          <p:nvPr/>
        </p:nvGrpSpPr>
        <p:grpSpPr>
          <a:xfrm rot="0">
            <a:off x="9129374" y="7715250"/>
            <a:ext cx="1281979" cy="1281979"/>
            <a:chOff x="0" y="0"/>
            <a:chExt cx="6350000" cy="6350000"/>
          </a:xfrm>
        </p:grpSpPr>
        <p:sp>
          <p:nvSpPr>
            <p:cNvPr id="8" name="Freeform 8"/>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BC3BB"/>
            </a:solidFill>
          </p:spPr>
        </p:sp>
      </p:grpSp>
      <p:grpSp>
        <p:nvGrpSpPr>
          <p:cNvPr id="9" name="Group 9"/>
          <p:cNvGrpSpPr/>
          <p:nvPr/>
        </p:nvGrpSpPr>
        <p:grpSpPr>
          <a:xfrm rot="0">
            <a:off x="9185403" y="7771278"/>
            <a:ext cx="1169922" cy="1169922"/>
            <a:chOff x="0" y="0"/>
            <a:chExt cx="6350000" cy="6350000"/>
          </a:xfrm>
        </p:grpSpPr>
        <p:sp>
          <p:nvSpPr>
            <p:cNvPr id="10" name="Freeform 10"/>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846555"/>
            </a:solidFill>
          </p:spPr>
        </p:sp>
      </p:grpSp>
      <p:grpSp>
        <p:nvGrpSpPr>
          <p:cNvPr id="11" name="Group 11"/>
          <p:cNvGrpSpPr/>
          <p:nvPr/>
        </p:nvGrpSpPr>
        <p:grpSpPr>
          <a:xfrm rot="0">
            <a:off x="0" y="5143500"/>
            <a:ext cx="1133516" cy="5143500"/>
            <a:chOff x="0" y="0"/>
            <a:chExt cx="383436" cy="1739900"/>
          </a:xfrm>
        </p:grpSpPr>
        <p:sp>
          <p:nvSpPr>
            <p:cNvPr id="12" name="Freeform 12"/>
            <p:cNvSpPr/>
            <p:nvPr/>
          </p:nvSpPr>
          <p:spPr>
            <a:xfrm>
              <a:off x="0" y="0"/>
              <a:ext cx="383436" cy="1739900"/>
            </a:xfrm>
            <a:custGeom>
              <a:avLst/>
              <a:gdLst/>
              <a:ahLst/>
              <a:cxnLst/>
              <a:rect l="l" t="t" r="r" b="b"/>
              <a:pathLst>
                <a:path w="383436" h="1739900">
                  <a:moveTo>
                    <a:pt x="0" y="0"/>
                  </a:moveTo>
                  <a:lnTo>
                    <a:pt x="383436" y="0"/>
                  </a:lnTo>
                  <a:lnTo>
                    <a:pt x="383436" y="1739900"/>
                  </a:lnTo>
                  <a:lnTo>
                    <a:pt x="0" y="1739900"/>
                  </a:lnTo>
                  <a:close/>
                </a:path>
              </a:pathLst>
            </a:custGeom>
            <a:solidFill>
              <a:srgbClr val="4D5437"/>
            </a:solidFill>
          </p:spPr>
        </p:sp>
      </p:grpSp>
      <p:sp>
        <p:nvSpPr>
          <p:cNvPr id="13" name="AutoShape 13"/>
          <p:cNvSpPr/>
          <p:nvPr/>
        </p:nvSpPr>
        <p:spPr>
          <a:xfrm rot="5400000">
            <a:off x="3625092" y="7021310"/>
            <a:ext cx="592701" cy="0"/>
          </a:xfrm>
          <a:prstGeom prst="line">
            <a:avLst/>
          </a:prstGeom>
          <a:ln w="47625" cap="flat">
            <a:solidFill>
              <a:srgbClr val="69635B"/>
            </a:solidFill>
            <a:prstDash val="solid"/>
            <a:headEnd type="none" w="sm" len="sm"/>
            <a:tailEnd type="none" w="sm" len="sm"/>
          </a:ln>
        </p:spPr>
      </p:sp>
      <p:sp>
        <p:nvSpPr>
          <p:cNvPr id="14" name="AutoShape 14"/>
          <p:cNvSpPr/>
          <p:nvPr/>
        </p:nvSpPr>
        <p:spPr>
          <a:xfrm>
            <a:off x="704690" y="585787"/>
            <a:ext cx="693638" cy="0"/>
          </a:xfrm>
          <a:prstGeom prst="line">
            <a:avLst/>
          </a:prstGeom>
          <a:ln w="66675" cap="flat">
            <a:solidFill>
              <a:srgbClr val="4D5437"/>
            </a:solidFill>
            <a:prstDash val="solid"/>
            <a:headEnd type="none" w="sm" len="sm"/>
            <a:tailEnd type="none" w="sm" len="sm"/>
          </a:ln>
        </p:spPr>
      </p:sp>
      <p:sp>
        <p:nvSpPr>
          <p:cNvPr id="15" name="AutoShape 15"/>
          <p:cNvSpPr/>
          <p:nvPr/>
        </p:nvSpPr>
        <p:spPr>
          <a:xfrm>
            <a:off x="704690" y="776287"/>
            <a:ext cx="428826" cy="0"/>
          </a:xfrm>
          <a:prstGeom prst="line">
            <a:avLst/>
          </a:prstGeom>
          <a:ln w="66675" cap="flat">
            <a:solidFill>
              <a:srgbClr val="4D5437"/>
            </a:solidFill>
            <a:prstDash val="solid"/>
            <a:headEnd type="none" w="sm" len="sm"/>
            <a:tailEnd type="none" w="sm" len="sm"/>
          </a:ln>
        </p:spPr>
      </p:sp>
      <p:sp>
        <p:nvSpPr>
          <p:cNvPr id="16" name="AutoShape 16"/>
          <p:cNvSpPr/>
          <p:nvPr/>
        </p:nvSpPr>
        <p:spPr>
          <a:xfrm>
            <a:off x="704690" y="966787"/>
            <a:ext cx="693638" cy="0"/>
          </a:xfrm>
          <a:prstGeom prst="line">
            <a:avLst/>
          </a:prstGeom>
          <a:ln w="66675" cap="flat">
            <a:solidFill>
              <a:srgbClr val="4D5437"/>
            </a:solidFill>
            <a:prstDash val="solid"/>
            <a:headEnd type="none" w="sm" len="sm"/>
            <a:tailEnd type="none" w="sm" len="sm"/>
          </a:ln>
        </p:spPr>
      </p:sp>
      <p:sp>
        <p:nvSpPr>
          <p:cNvPr id="17" name="AutoShape 17"/>
          <p:cNvSpPr/>
          <p:nvPr/>
        </p:nvSpPr>
        <p:spPr>
          <a:xfrm rot="-5400000">
            <a:off x="-650490" y="8534908"/>
            <a:ext cx="2434496" cy="0"/>
          </a:xfrm>
          <a:prstGeom prst="line">
            <a:avLst/>
          </a:prstGeom>
          <a:ln w="47625" cap="flat">
            <a:solidFill>
              <a:srgbClr val="CBC3BB"/>
            </a:solidFill>
            <a:prstDash val="solid"/>
            <a:headEnd type="none" w="sm" len="sm"/>
            <a:tailEnd type="arrow" w="med" len="sm"/>
          </a:ln>
        </p:spPr>
      </p:sp>
      <p:grpSp>
        <p:nvGrpSpPr>
          <p:cNvPr id="18" name="Group 18"/>
          <p:cNvGrpSpPr/>
          <p:nvPr/>
        </p:nvGrpSpPr>
        <p:grpSpPr>
          <a:xfrm rot="0">
            <a:off x="458213" y="5877409"/>
            <a:ext cx="217091" cy="1040702"/>
            <a:chOff x="0" y="0"/>
            <a:chExt cx="289454" cy="1387603"/>
          </a:xfrm>
        </p:grpSpPr>
        <p:grpSp>
          <p:nvGrpSpPr>
            <p:cNvPr id="19" name="Group 19"/>
            <p:cNvGrpSpPr/>
            <p:nvPr/>
          </p:nvGrpSpPr>
          <p:grpSpPr>
            <a:xfrm rot="0">
              <a:off x="0" y="0"/>
              <a:ext cx="289454" cy="289454"/>
              <a:chOff x="0" y="0"/>
              <a:chExt cx="6350000" cy="6350000"/>
            </a:xfrm>
          </p:grpSpPr>
          <p:sp>
            <p:nvSpPr>
              <p:cNvPr id="20" name="Freeform 20"/>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BC3BB"/>
              </a:solidFill>
            </p:spPr>
          </p:sp>
        </p:grpSp>
        <p:grpSp>
          <p:nvGrpSpPr>
            <p:cNvPr id="21" name="Group 21"/>
            <p:cNvGrpSpPr/>
            <p:nvPr/>
          </p:nvGrpSpPr>
          <p:grpSpPr>
            <a:xfrm rot="0">
              <a:off x="0" y="536735"/>
              <a:ext cx="289454" cy="289454"/>
              <a:chOff x="0" y="0"/>
              <a:chExt cx="6350000" cy="6350000"/>
            </a:xfrm>
          </p:grpSpPr>
          <p:sp>
            <p:nvSpPr>
              <p:cNvPr id="22" name="Freeform 22"/>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BC3BB"/>
              </a:solidFill>
            </p:spPr>
          </p:sp>
        </p:grpSp>
        <p:grpSp>
          <p:nvGrpSpPr>
            <p:cNvPr id="23" name="Group 23"/>
            <p:cNvGrpSpPr/>
            <p:nvPr/>
          </p:nvGrpSpPr>
          <p:grpSpPr>
            <a:xfrm rot="0">
              <a:off x="0" y="1098149"/>
              <a:ext cx="289454" cy="289454"/>
              <a:chOff x="0" y="0"/>
              <a:chExt cx="6350000" cy="6350000"/>
            </a:xfrm>
          </p:grpSpPr>
          <p:sp>
            <p:nvSpPr>
              <p:cNvPr id="24" name="Freeform 24"/>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BC3BB"/>
              </a:solidFill>
            </p:spPr>
          </p:sp>
        </p:grpSp>
      </p:grpSp>
      <p:sp>
        <p:nvSpPr>
          <p:cNvPr id="25" name="AutoShape 25"/>
          <p:cNvSpPr/>
          <p:nvPr/>
        </p:nvSpPr>
        <p:spPr>
          <a:xfrm>
            <a:off x="2473758" y="9762765"/>
            <a:ext cx="10727892" cy="0"/>
          </a:xfrm>
          <a:prstGeom prst="line">
            <a:avLst/>
          </a:prstGeom>
          <a:ln w="47625" cap="flat">
            <a:solidFill>
              <a:srgbClr val="69635B"/>
            </a:solidFill>
            <a:prstDash val="solid"/>
            <a:headEnd type="none" w="sm" len="sm"/>
            <a:tailEnd type="none" w="sm" len="sm"/>
          </a:ln>
        </p:spPr>
      </p:sp>
      <p:sp>
        <p:nvSpPr>
          <p:cNvPr id="26" name="TextBox 26"/>
          <p:cNvSpPr txBox="1"/>
          <p:nvPr/>
        </p:nvSpPr>
        <p:spPr>
          <a:xfrm>
            <a:off x="8834536" y="7998376"/>
            <a:ext cx="1829433" cy="720672"/>
          </a:xfrm>
          <a:prstGeom prst="rect">
            <a:avLst/>
          </a:prstGeom>
        </p:spPr>
        <p:txBody>
          <a:bodyPr lIns="0" tIns="0" rIns="0" bIns="0" rtlCol="0" anchor="t">
            <a:spAutoFit/>
          </a:bodyPr>
          <a:lstStyle/>
          <a:p>
            <a:pPr algn="ctr">
              <a:lnSpc>
                <a:spcPts val="5950"/>
              </a:lnSpc>
            </a:pPr>
            <a:r>
              <a:rPr lang="en-US" sz="4250">
                <a:solidFill>
                  <a:srgbClr val="FFFFFF"/>
                </a:solidFill>
                <a:latin typeface="Poppins Medium Bold" panose="02000000000000000000"/>
              </a:rPr>
              <a:t>01</a:t>
            </a:r>
            <a:endParaRPr lang="en-US" sz="4250">
              <a:solidFill>
                <a:srgbClr val="FFFFFF"/>
              </a:solidFill>
              <a:latin typeface="Poppins Medium Bold" panose="02000000000000000000"/>
            </a:endParaRPr>
          </a:p>
        </p:txBody>
      </p:sp>
      <p:sp>
        <p:nvSpPr>
          <p:cNvPr id="27" name="TextBox 27"/>
          <p:cNvSpPr txBox="1"/>
          <p:nvPr/>
        </p:nvSpPr>
        <p:spPr>
          <a:xfrm>
            <a:off x="2476389" y="5086350"/>
            <a:ext cx="5121732" cy="1116403"/>
          </a:xfrm>
          <a:prstGeom prst="rect">
            <a:avLst/>
          </a:prstGeom>
        </p:spPr>
        <p:txBody>
          <a:bodyPr lIns="0" tIns="0" rIns="0" bIns="0" rtlCol="0" anchor="t">
            <a:spAutoFit/>
          </a:bodyPr>
          <a:lstStyle/>
          <a:p>
            <a:pPr>
              <a:lnSpc>
                <a:spcPts val="4430"/>
              </a:lnSpc>
            </a:pPr>
            <a:r>
              <a:rPr lang="en-US" sz="3260">
                <a:solidFill>
                  <a:srgbClr val="69635B"/>
                </a:solidFill>
                <a:latin typeface="RoxboroughCF" panose="00000500000000000000"/>
              </a:rPr>
              <a:t>Change The World With Art For Life</a:t>
            </a:r>
            <a:endParaRPr lang="en-US" sz="3260">
              <a:solidFill>
                <a:srgbClr val="69635B"/>
              </a:solidFill>
              <a:latin typeface="RoxboroughCF" panose="00000500000000000000"/>
            </a:endParaRPr>
          </a:p>
        </p:txBody>
      </p:sp>
      <p:sp>
        <p:nvSpPr>
          <p:cNvPr id="28" name="TextBox 28"/>
          <p:cNvSpPr txBox="1"/>
          <p:nvPr/>
        </p:nvSpPr>
        <p:spPr>
          <a:xfrm>
            <a:off x="2473758" y="3345251"/>
            <a:ext cx="7881567" cy="1712886"/>
          </a:xfrm>
          <a:prstGeom prst="rect">
            <a:avLst/>
          </a:prstGeom>
        </p:spPr>
        <p:txBody>
          <a:bodyPr lIns="0" tIns="0" rIns="0" bIns="0" rtlCol="0" anchor="t">
            <a:spAutoFit/>
          </a:bodyPr>
          <a:lstStyle/>
          <a:p>
            <a:pPr>
              <a:lnSpc>
                <a:spcPts val="13215"/>
              </a:lnSpc>
            </a:pPr>
            <a:r>
              <a:rPr lang="en-US" sz="9440">
                <a:solidFill>
                  <a:srgbClr val="69635B"/>
                </a:solidFill>
                <a:latin typeface="TAN Pearl"/>
              </a:rPr>
              <a:t>Larana</a:t>
            </a:r>
            <a:endParaRPr lang="en-US" sz="9440">
              <a:solidFill>
                <a:srgbClr val="69635B"/>
              </a:solidFill>
              <a:latin typeface="TAN Pearl"/>
            </a:endParaRPr>
          </a:p>
        </p:txBody>
      </p:sp>
      <p:sp>
        <p:nvSpPr>
          <p:cNvPr id="29" name="TextBox 29"/>
          <p:cNvSpPr txBox="1"/>
          <p:nvPr/>
        </p:nvSpPr>
        <p:spPr>
          <a:xfrm>
            <a:off x="1985894" y="601821"/>
            <a:ext cx="1361926" cy="372745"/>
          </a:xfrm>
          <a:prstGeom prst="rect">
            <a:avLst/>
          </a:prstGeom>
        </p:spPr>
        <p:txBody>
          <a:bodyPr lIns="0" tIns="0" rIns="0" bIns="0" rtlCol="0" anchor="t">
            <a:spAutoFit/>
          </a:bodyPr>
          <a:lstStyle/>
          <a:p>
            <a:pPr algn="ctr">
              <a:lnSpc>
                <a:spcPts val="3080"/>
              </a:lnSpc>
            </a:pPr>
            <a:r>
              <a:rPr lang="en-US" sz="2200">
                <a:solidFill>
                  <a:srgbClr val="69635B"/>
                </a:solidFill>
                <a:latin typeface="Poppins Medium" panose="02000000000000000000"/>
              </a:rPr>
              <a:t>Art</a:t>
            </a:r>
            <a:endParaRPr lang="en-US" sz="2200">
              <a:solidFill>
                <a:srgbClr val="69635B"/>
              </a:solidFill>
              <a:latin typeface="Poppins Medium" panose="02000000000000000000"/>
            </a:endParaRPr>
          </a:p>
        </p:txBody>
      </p:sp>
      <p:sp>
        <p:nvSpPr>
          <p:cNvPr id="30" name="TextBox 30"/>
          <p:cNvSpPr txBox="1"/>
          <p:nvPr/>
        </p:nvSpPr>
        <p:spPr>
          <a:xfrm>
            <a:off x="3137274" y="601821"/>
            <a:ext cx="2981415" cy="372745"/>
          </a:xfrm>
          <a:prstGeom prst="rect">
            <a:avLst/>
          </a:prstGeom>
        </p:spPr>
        <p:txBody>
          <a:bodyPr lIns="0" tIns="0" rIns="0" bIns="0" rtlCol="0" anchor="t">
            <a:spAutoFit/>
          </a:bodyPr>
          <a:lstStyle/>
          <a:p>
            <a:pPr algn="ctr">
              <a:lnSpc>
                <a:spcPts val="3080"/>
              </a:lnSpc>
            </a:pPr>
            <a:r>
              <a:rPr lang="en-US" sz="2200">
                <a:solidFill>
                  <a:srgbClr val="69635B"/>
                </a:solidFill>
                <a:latin typeface="Poppins Medium" panose="02000000000000000000"/>
              </a:rPr>
              <a:t>Fashion</a:t>
            </a:r>
            <a:endParaRPr lang="en-US" sz="2200">
              <a:solidFill>
                <a:srgbClr val="69635B"/>
              </a:solidFill>
              <a:latin typeface="Poppins Medium" panose="02000000000000000000"/>
            </a:endParaRPr>
          </a:p>
        </p:txBody>
      </p:sp>
      <p:sp>
        <p:nvSpPr>
          <p:cNvPr id="31" name="TextBox 31"/>
          <p:cNvSpPr txBox="1"/>
          <p:nvPr/>
        </p:nvSpPr>
        <p:spPr>
          <a:xfrm>
            <a:off x="5607436" y="601821"/>
            <a:ext cx="1990685" cy="372745"/>
          </a:xfrm>
          <a:prstGeom prst="rect">
            <a:avLst/>
          </a:prstGeom>
        </p:spPr>
        <p:txBody>
          <a:bodyPr lIns="0" tIns="0" rIns="0" bIns="0" rtlCol="0" anchor="t">
            <a:spAutoFit/>
          </a:bodyPr>
          <a:lstStyle/>
          <a:p>
            <a:pPr algn="ctr">
              <a:lnSpc>
                <a:spcPts val="3080"/>
              </a:lnSpc>
            </a:pPr>
            <a:r>
              <a:rPr lang="en-US" sz="2200">
                <a:solidFill>
                  <a:srgbClr val="69635B"/>
                </a:solidFill>
                <a:latin typeface="Poppins Medium" panose="02000000000000000000"/>
              </a:rPr>
              <a:t>Stye</a:t>
            </a:r>
            <a:endParaRPr lang="en-US" sz="2200">
              <a:solidFill>
                <a:srgbClr val="69635B"/>
              </a:solidFill>
              <a:latin typeface="Poppins Medium" panose="02000000000000000000"/>
            </a:endParaRPr>
          </a:p>
        </p:txBody>
      </p:sp>
      <p:sp>
        <p:nvSpPr>
          <p:cNvPr id="32" name="TextBox 32"/>
          <p:cNvSpPr txBox="1"/>
          <p:nvPr/>
        </p:nvSpPr>
        <p:spPr>
          <a:xfrm>
            <a:off x="7330148" y="606584"/>
            <a:ext cx="1990685" cy="372745"/>
          </a:xfrm>
          <a:prstGeom prst="rect">
            <a:avLst/>
          </a:prstGeom>
        </p:spPr>
        <p:txBody>
          <a:bodyPr lIns="0" tIns="0" rIns="0" bIns="0" rtlCol="0" anchor="t">
            <a:spAutoFit/>
          </a:bodyPr>
          <a:lstStyle/>
          <a:p>
            <a:pPr algn="ctr">
              <a:lnSpc>
                <a:spcPts val="3080"/>
              </a:lnSpc>
            </a:pPr>
            <a:r>
              <a:rPr lang="en-US" sz="2200">
                <a:solidFill>
                  <a:srgbClr val="69635B"/>
                </a:solidFill>
                <a:latin typeface="Poppins Medium" panose="02000000000000000000"/>
              </a:rPr>
              <a:t>Life</a:t>
            </a:r>
            <a:endParaRPr lang="en-US" sz="2200">
              <a:solidFill>
                <a:srgbClr val="69635B"/>
              </a:solidFill>
              <a:latin typeface="Poppins Medium" panose="02000000000000000000"/>
            </a:endParaRPr>
          </a:p>
        </p:txBody>
      </p:sp>
      <p:sp>
        <p:nvSpPr>
          <p:cNvPr id="33" name="TextBox 33"/>
          <p:cNvSpPr txBox="1"/>
          <p:nvPr/>
        </p:nvSpPr>
        <p:spPr>
          <a:xfrm>
            <a:off x="13501813" y="9613223"/>
            <a:ext cx="3757487" cy="356235"/>
          </a:xfrm>
          <a:prstGeom prst="rect">
            <a:avLst/>
          </a:prstGeom>
        </p:spPr>
        <p:txBody>
          <a:bodyPr lIns="0" tIns="0" rIns="0" bIns="0" rtlCol="0" anchor="t">
            <a:spAutoFit/>
          </a:bodyPr>
          <a:lstStyle/>
          <a:p>
            <a:pPr algn="r">
              <a:lnSpc>
                <a:spcPts val="2940"/>
              </a:lnSpc>
            </a:pPr>
            <a:r>
              <a:rPr lang="en-US" sz="2100">
                <a:solidFill>
                  <a:srgbClr val="CBC3BB"/>
                </a:solidFill>
                <a:latin typeface="Poppins Medium" panose="02000000000000000000"/>
              </a:rPr>
              <a:t>reallygreatsite.com</a:t>
            </a:r>
            <a:endParaRPr lang="en-US" sz="2100">
              <a:solidFill>
                <a:srgbClr val="CBC3BB"/>
              </a:solidFill>
              <a:latin typeface="Poppins Medium" panose="02000000000000000000"/>
            </a:endParaRPr>
          </a:p>
        </p:txBody>
      </p:sp>
      <p:sp>
        <p:nvSpPr>
          <p:cNvPr id="34" name="TextBox 34"/>
          <p:cNvSpPr txBox="1"/>
          <p:nvPr/>
        </p:nvSpPr>
        <p:spPr>
          <a:xfrm>
            <a:off x="2476357" y="7683833"/>
            <a:ext cx="4853791" cy="1313396"/>
          </a:xfrm>
          <a:prstGeom prst="rect">
            <a:avLst/>
          </a:prstGeom>
        </p:spPr>
        <p:txBody>
          <a:bodyPr lIns="0" tIns="0" rIns="0" bIns="0" rtlCol="0" anchor="t">
            <a:spAutoFit/>
          </a:bodyPr>
          <a:lstStyle/>
          <a:p>
            <a:pPr algn="just">
              <a:lnSpc>
                <a:spcPts val="2685"/>
              </a:lnSpc>
            </a:pPr>
            <a:r>
              <a:rPr lang="en-US" sz="1915">
                <a:solidFill>
                  <a:srgbClr val="69635B"/>
                </a:solidFill>
                <a:latin typeface="Poppins Light Bold" panose="02000000000000000000"/>
              </a:rPr>
              <a:t>Put your main content here, it will make you easier to put your own text. Figure out how you want to structure your paragraph.</a:t>
            </a:r>
            <a:endParaRPr lang="en-US" sz="1915">
              <a:solidFill>
                <a:srgbClr val="69635B"/>
              </a:solidFill>
              <a:latin typeface="Poppins Light Bold" panose="0200000000000000000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4D5437"/>
        </a:solidFill>
        <a:effectLst/>
      </p:bgPr>
    </p:bg>
    <p:spTree>
      <p:nvGrpSpPr>
        <p:cNvPr id="1" name=""/>
        <p:cNvGrpSpPr/>
        <p:nvPr/>
      </p:nvGrpSpPr>
      <p:grpSpPr>
        <a:xfrm>
          <a:off x="0" y="0"/>
          <a:ext cx="0" cy="0"/>
          <a:chOff x="0" y="0"/>
          <a:chExt cx="0" cy="0"/>
        </a:xfrm>
      </p:grpSpPr>
      <p:grpSp>
        <p:nvGrpSpPr>
          <p:cNvPr id="2" name="Group 2"/>
          <p:cNvGrpSpPr>
            <a:grpSpLocks noChangeAspect="1"/>
          </p:cNvGrpSpPr>
          <p:nvPr/>
        </p:nvGrpSpPr>
        <p:grpSpPr>
          <a:xfrm rot="-10800000">
            <a:off x="-3113369" y="0"/>
            <a:ext cx="8031153" cy="11502654"/>
            <a:chOff x="0" y="0"/>
            <a:chExt cx="4433570" cy="6350000"/>
          </a:xfrm>
        </p:grpSpPr>
        <p:sp>
          <p:nvSpPr>
            <p:cNvPr id="3" name="Freeform 3"/>
            <p:cNvSpPr/>
            <p:nvPr/>
          </p:nvSpPr>
          <p:spPr>
            <a:xfrm>
              <a:off x="0" y="0"/>
              <a:ext cx="4433570" cy="6350000"/>
            </a:xfrm>
            <a:custGeom>
              <a:avLst/>
              <a:gdLst/>
              <a:ahLst/>
              <a:cxnLst/>
              <a:rect l="l" t="t" r="r" b="b"/>
              <a:pathLst>
                <a:path w="4433570" h="6350000">
                  <a:moveTo>
                    <a:pt x="4433570" y="0"/>
                  </a:moveTo>
                  <a:lnTo>
                    <a:pt x="4433570" y="0"/>
                  </a:lnTo>
                  <a:lnTo>
                    <a:pt x="4433570" y="0"/>
                  </a:lnTo>
                  <a:lnTo>
                    <a:pt x="4433570" y="6350000"/>
                  </a:lnTo>
                  <a:lnTo>
                    <a:pt x="4433570" y="6350000"/>
                  </a:lnTo>
                  <a:lnTo>
                    <a:pt x="0" y="6350000"/>
                  </a:lnTo>
                  <a:lnTo>
                    <a:pt x="0" y="6350000"/>
                  </a:lnTo>
                  <a:lnTo>
                    <a:pt x="0" y="4433570"/>
                  </a:lnTo>
                  <a:cubicBezTo>
                    <a:pt x="0" y="1985010"/>
                    <a:pt x="1985010" y="0"/>
                    <a:pt x="4433570" y="0"/>
                  </a:cubicBezTo>
                  <a:close/>
                </a:path>
              </a:pathLst>
            </a:custGeom>
            <a:solidFill>
              <a:srgbClr val="CBC3BB"/>
            </a:solidFill>
          </p:spPr>
        </p:sp>
      </p:grpSp>
      <p:grpSp>
        <p:nvGrpSpPr>
          <p:cNvPr id="4" name="Group 4"/>
          <p:cNvGrpSpPr/>
          <p:nvPr/>
        </p:nvGrpSpPr>
        <p:grpSpPr>
          <a:xfrm rot="0">
            <a:off x="1028700" y="1028700"/>
            <a:ext cx="4749735" cy="5367122"/>
            <a:chOff x="0" y="0"/>
            <a:chExt cx="6332981" cy="7156163"/>
          </a:xfrm>
        </p:grpSpPr>
        <p:pic>
          <p:nvPicPr>
            <p:cNvPr id="5" name="Picture 5"/>
            <p:cNvPicPr>
              <a:picLocks noChangeAspect="1"/>
            </p:cNvPicPr>
            <p:nvPr/>
          </p:nvPicPr>
          <p:blipFill>
            <a:blip r:embed="rId1"/>
            <a:srcRect t="12333" b="12333"/>
            <a:stretch>
              <a:fillRect/>
            </a:stretch>
          </p:blipFill>
          <p:spPr>
            <a:xfrm>
              <a:off x="0" y="0"/>
              <a:ext cx="6332981" cy="7156163"/>
            </a:xfrm>
            <a:prstGeom prst="rect">
              <a:avLst/>
            </a:prstGeom>
          </p:spPr>
        </p:pic>
      </p:grpSp>
      <p:grpSp>
        <p:nvGrpSpPr>
          <p:cNvPr id="6" name="Group 6"/>
          <p:cNvGrpSpPr/>
          <p:nvPr/>
        </p:nvGrpSpPr>
        <p:grpSpPr>
          <a:xfrm rot="0">
            <a:off x="4427109" y="5143500"/>
            <a:ext cx="3786403" cy="4114800"/>
            <a:chOff x="0" y="0"/>
            <a:chExt cx="5048537" cy="5486400"/>
          </a:xfrm>
        </p:grpSpPr>
        <p:pic>
          <p:nvPicPr>
            <p:cNvPr id="7" name="Picture 7"/>
            <p:cNvPicPr>
              <a:picLocks noChangeAspect="1"/>
            </p:cNvPicPr>
            <p:nvPr/>
          </p:nvPicPr>
          <p:blipFill>
            <a:blip r:embed="rId2"/>
            <a:srcRect t="27551"/>
            <a:stretch>
              <a:fillRect/>
            </a:stretch>
          </p:blipFill>
          <p:spPr>
            <a:xfrm>
              <a:off x="0" y="0"/>
              <a:ext cx="5048537" cy="5486400"/>
            </a:xfrm>
            <a:prstGeom prst="rect">
              <a:avLst/>
            </a:prstGeom>
          </p:spPr>
        </p:pic>
      </p:grpSp>
      <p:pic>
        <p:nvPicPr>
          <p:cNvPr id="8" name="Picture 8"/>
          <p:cNvPicPr>
            <a:picLocks noChangeAspect="1"/>
          </p:cNvPicPr>
          <p:nvPr/>
        </p:nvPicPr>
        <p:blipFill>
          <a:blip r:embed="rId3">
            <a:alphaModFix amt="2000"/>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flipH="1">
            <a:off x="8490657" y="1793986"/>
            <a:ext cx="12296163" cy="10958956"/>
          </a:xfrm>
          <a:prstGeom prst="rect">
            <a:avLst/>
          </a:prstGeom>
        </p:spPr>
      </p:pic>
      <p:grpSp>
        <p:nvGrpSpPr>
          <p:cNvPr id="9" name="Group 9"/>
          <p:cNvGrpSpPr/>
          <p:nvPr/>
        </p:nvGrpSpPr>
        <p:grpSpPr>
          <a:xfrm rot="0">
            <a:off x="1028700" y="6794927"/>
            <a:ext cx="3040314" cy="2463373"/>
            <a:chOff x="0" y="0"/>
            <a:chExt cx="4053752" cy="3284497"/>
          </a:xfrm>
        </p:grpSpPr>
        <p:pic>
          <p:nvPicPr>
            <p:cNvPr id="10" name="Picture 10"/>
            <p:cNvPicPr>
              <a:picLocks noChangeAspect="1"/>
            </p:cNvPicPr>
            <p:nvPr/>
          </p:nvPicPr>
          <p:blipFill>
            <a:blip r:embed="rId5"/>
            <a:srcRect t="22992" b="22992"/>
            <a:stretch>
              <a:fillRect/>
            </a:stretch>
          </p:blipFill>
          <p:spPr>
            <a:xfrm>
              <a:off x="0" y="0"/>
              <a:ext cx="4053752" cy="3284497"/>
            </a:xfrm>
            <a:prstGeom prst="rect">
              <a:avLst/>
            </a:prstGeom>
          </p:spPr>
        </p:pic>
      </p:grpSp>
      <p:grpSp>
        <p:nvGrpSpPr>
          <p:cNvPr id="11" name="Group 11"/>
          <p:cNvGrpSpPr/>
          <p:nvPr/>
        </p:nvGrpSpPr>
        <p:grpSpPr>
          <a:xfrm rot="-10800000">
            <a:off x="17414105" y="0"/>
            <a:ext cx="873895" cy="5143500"/>
            <a:chOff x="0" y="0"/>
            <a:chExt cx="295614" cy="1739900"/>
          </a:xfrm>
        </p:grpSpPr>
        <p:sp>
          <p:nvSpPr>
            <p:cNvPr id="12" name="Freeform 12"/>
            <p:cNvSpPr/>
            <p:nvPr/>
          </p:nvSpPr>
          <p:spPr>
            <a:xfrm>
              <a:off x="0" y="0"/>
              <a:ext cx="295614" cy="1739900"/>
            </a:xfrm>
            <a:custGeom>
              <a:avLst/>
              <a:gdLst/>
              <a:ahLst/>
              <a:cxnLst/>
              <a:rect l="l" t="t" r="r" b="b"/>
              <a:pathLst>
                <a:path w="295614" h="1739900">
                  <a:moveTo>
                    <a:pt x="0" y="0"/>
                  </a:moveTo>
                  <a:lnTo>
                    <a:pt x="295614" y="0"/>
                  </a:lnTo>
                  <a:lnTo>
                    <a:pt x="295614" y="1739900"/>
                  </a:lnTo>
                  <a:lnTo>
                    <a:pt x="0" y="1739900"/>
                  </a:lnTo>
                  <a:close/>
                </a:path>
              </a:pathLst>
            </a:custGeom>
            <a:solidFill>
              <a:srgbClr val="CBC3BB"/>
            </a:solidFill>
          </p:spPr>
        </p:sp>
      </p:grpSp>
      <p:sp>
        <p:nvSpPr>
          <p:cNvPr id="13" name="AutoShape 13"/>
          <p:cNvSpPr/>
          <p:nvPr/>
        </p:nvSpPr>
        <p:spPr>
          <a:xfrm rot="5400000">
            <a:off x="16655070" y="1704467"/>
            <a:ext cx="2434496" cy="0"/>
          </a:xfrm>
          <a:prstGeom prst="line">
            <a:avLst/>
          </a:prstGeom>
          <a:ln w="47625" cap="flat">
            <a:solidFill>
              <a:srgbClr val="586040"/>
            </a:solidFill>
            <a:prstDash val="solid"/>
            <a:headEnd type="none" w="sm" len="sm"/>
            <a:tailEnd type="arrow" w="med" len="sm"/>
          </a:ln>
        </p:spPr>
      </p:sp>
      <p:grpSp>
        <p:nvGrpSpPr>
          <p:cNvPr id="14" name="Group 14"/>
          <p:cNvGrpSpPr/>
          <p:nvPr/>
        </p:nvGrpSpPr>
        <p:grpSpPr>
          <a:xfrm rot="-10800000">
            <a:off x="17763772" y="3368889"/>
            <a:ext cx="217091" cy="1040702"/>
            <a:chOff x="0" y="0"/>
            <a:chExt cx="289454" cy="1387603"/>
          </a:xfrm>
        </p:grpSpPr>
        <p:grpSp>
          <p:nvGrpSpPr>
            <p:cNvPr id="15" name="Group 15"/>
            <p:cNvGrpSpPr/>
            <p:nvPr/>
          </p:nvGrpSpPr>
          <p:grpSpPr>
            <a:xfrm rot="0">
              <a:off x="0" y="0"/>
              <a:ext cx="289454" cy="289454"/>
              <a:chOff x="0" y="0"/>
              <a:chExt cx="6350000" cy="6350000"/>
            </a:xfrm>
          </p:grpSpPr>
          <p:sp>
            <p:nvSpPr>
              <p:cNvPr id="16" name="Freeform 16"/>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586040"/>
              </a:solidFill>
            </p:spPr>
          </p:sp>
        </p:grpSp>
        <p:grpSp>
          <p:nvGrpSpPr>
            <p:cNvPr id="17" name="Group 17"/>
            <p:cNvGrpSpPr/>
            <p:nvPr/>
          </p:nvGrpSpPr>
          <p:grpSpPr>
            <a:xfrm rot="0">
              <a:off x="0" y="536735"/>
              <a:ext cx="289454" cy="289454"/>
              <a:chOff x="0" y="0"/>
              <a:chExt cx="6350000" cy="6350000"/>
            </a:xfrm>
          </p:grpSpPr>
          <p:sp>
            <p:nvSpPr>
              <p:cNvPr id="18" name="Freeform 18"/>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586040"/>
              </a:solidFill>
            </p:spPr>
          </p:sp>
        </p:grpSp>
        <p:grpSp>
          <p:nvGrpSpPr>
            <p:cNvPr id="19" name="Group 19"/>
            <p:cNvGrpSpPr/>
            <p:nvPr/>
          </p:nvGrpSpPr>
          <p:grpSpPr>
            <a:xfrm rot="0">
              <a:off x="0" y="1098149"/>
              <a:ext cx="289454" cy="289454"/>
              <a:chOff x="0" y="0"/>
              <a:chExt cx="6350000" cy="6350000"/>
            </a:xfrm>
          </p:grpSpPr>
          <p:sp>
            <p:nvSpPr>
              <p:cNvPr id="20" name="Freeform 20"/>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586040"/>
              </a:solidFill>
            </p:spPr>
          </p:sp>
        </p:grpSp>
      </p:grpSp>
      <p:sp>
        <p:nvSpPr>
          <p:cNvPr id="21" name="AutoShape 21"/>
          <p:cNvSpPr/>
          <p:nvPr/>
        </p:nvSpPr>
        <p:spPr>
          <a:xfrm rot="-10800000">
            <a:off x="9144000" y="9084945"/>
            <a:ext cx="4870036" cy="0"/>
          </a:xfrm>
          <a:prstGeom prst="line">
            <a:avLst/>
          </a:prstGeom>
          <a:ln w="28575" cap="flat">
            <a:solidFill>
              <a:srgbClr val="CBC3BB"/>
            </a:solidFill>
            <a:prstDash val="solid"/>
            <a:headEnd type="none" w="sm" len="sm"/>
            <a:tailEnd type="none" w="sm" len="sm"/>
          </a:ln>
        </p:spPr>
      </p:sp>
      <p:sp>
        <p:nvSpPr>
          <p:cNvPr id="22" name="TextBox 22"/>
          <p:cNvSpPr txBox="1"/>
          <p:nvPr/>
        </p:nvSpPr>
        <p:spPr>
          <a:xfrm>
            <a:off x="6750759" y="1584436"/>
            <a:ext cx="9829155" cy="2668106"/>
          </a:xfrm>
          <a:prstGeom prst="rect">
            <a:avLst/>
          </a:prstGeom>
        </p:spPr>
        <p:txBody>
          <a:bodyPr lIns="0" tIns="0" rIns="0" bIns="0" rtlCol="0" anchor="t">
            <a:spAutoFit/>
          </a:bodyPr>
          <a:lstStyle/>
          <a:p>
            <a:pPr marL="0" lvl="0" indent="0">
              <a:lnSpc>
                <a:spcPts val="10440"/>
              </a:lnSpc>
              <a:spcBef>
                <a:spcPct val="0"/>
              </a:spcBef>
            </a:pPr>
            <a:r>
              <a:rPr lang="en-US" sz="7455">
                <a:solidFill>
                  <a:srgbClr val="FFFFFF"/>
                </a:solidFill>
                <a:latin typeface="TAN Pearl"/>
              </a:rPr>
              <a:t>O</a:t>
            </a:r>
            <a:r>
              <a:rPr lang="en-US" sz="7455" u="none">
                <a:solidFill>
                  <a:srgbClr val="FFFFFF"/>
                </a:solidFill>
                <a:latin typeface="TAN Pearl"/>
              </a:rPr>
              <a:t>UR PROJECT</a:t>
            </a:r>
            <a:endParaRPr lang="en-US" sz="7455" u="none">
              <a:solidFill>
                <a:srgbClr val="FFFFFF"/>
              </a:solidFill>
              <a:latin typeface="TAN Pearl"/>
            </a:endParaRPr>
          </a:p>
          <a:p>
            <a:pPr marL="0" lvl="0" indent="0">
              <a:lnSpc>
                <a:spcPts val="10440"/>
              </a:lnSpc>
              <a:spcBef>
                <a:spcPct val="0"/>
              </a:spcBef>
            </a:pPr>
            <a:r>
              <a:rPr lang="en-US" sz="7455" u="none">
                <a:solidFill>
                  <a:srgbClr val="FFFFFF"/>
                </a:solidFill>
                <a:latin typeface="TAN Pearl"/>
              </a:rPr>
              <a:t>PORTFOLIO</a:t>
            </a:r>
            <a:endParaRPr lang="en-US" sz="7455" u="none">
              <a:solidFill>
                <a:srgbClr val="FFFFFF"/>
              </a:solidFill>
              <a:latin typeface="TAN Pearl"/>
            </a:endParaRPr>
          </a:p>
        </p:txBody>
      </p:sp>
      <p:sp>
        <p:nvSpPr>
          <p:cNvPr id="23" name="TextBox 23"/>
          <p:cNvSpPr txBox="1"/>
          <p:nvPr/>
        </p:nvSpPr>
        <p:spPr>
          <a:xfrm>
            <a:off x="9144000" y="5753519"/>
            <a:ext cx="7967788" cy="2463984"/>
          </a:xfrm>
          <a:prstGeom prst="rect">
            <a:avLst/>
          </a:prstGeom>
        </p:spPr>
        <p:txBody>
          <a:bodyPr lIns="0" tIns="0" rIns="0" bIns="0" rtlCol="0" anchor="t">
            <a:spAutoFit/>
          </a:bodyPr>
          <a:lstStyle/>
          <a:p>
            <a:pPr algn="just">
              <a:lnSpc>
                <a:spcPts val="3315"/>
              </a:lnSpc>
            </a:pPr>
            <a:r>
              <a:rPr lang="en-US" sz="2365">
                <a:solidFill>
                  <a:srgbClr val="CBC3BB"/>
                </a:solidFill>
                <a:latin typeface="Poppins Light Bold" panose="02000000000000000000"/>
              </a:rPr>
              <a:t>Put your main content here, it will make you easier to put your own text. Figure out how you want to structure your paragraph. In addition, all elements are highly customizable, allowing you to create your presentation with great color combinations, placement, sizes, and more.</a:t>
            </a:r>
            <a:endParaRPr lang="en-US" sz="2365">
              <a:solidFill>
                <a:srgbClr val="CBC3BB"/>
              </a:solidFill>
              <a:latin typeface="Poppins Light Bold" panose="02000000000000000000"/>
            </a:endParaRPr>
          </a:p>
        </p:txBody>
      </p:sp>
      <p:sp>
        <p:nvSpPr>
          <p:cNvPr id="24" name="TextBox 24"/>
          <p:cNvSpPr txBox="1"/>
          <p:nvPr/>
        </p:nvSpPr>
        <p:spPr>
          <a:xfrm>
            <a:off x="13354301" y="8902065"/>
            <a:ext cx="3757487" cy="357987"/>
          </a:xfrm>
          <a:prstGeom prst="rect">
            <a:avLst/>
          </a:prstGeom>
        </p:spPr>
        <p:txBody>
          <a:bodyPr lIns="0" tIns="0" rIns="0" bIns="0" rtlCol="0" anchor="t">
            <a:spAutoFit/>
          </a:bodyPr>
          <a:lstStyle/>
          <a:p>
            <a:pPr algn="r">
              <a:lnSpc>
                <a:spcPts val="2940"/>
              </a:lnSpc>
            </a:pPr>
            <a:r>
              <a:rPr lang="en-US" sz="2100">
                <a:solidFill>
                  <a:srgbClr val="CBC3BB"/>
                </a:solidFill>
                <a:latin typeface="Poppins Medium" panose="02000000000000000000"/>
              </a:rPr>
              <a:t>reallygreatsite.com</a:t>
            </a:r>
            <a:endParaRPr lang="en-US" sz="2100">
              <a:solidFill>
                <a:srgbClr val="CBC3BB"/>
              </a:solidFill>
              <a:latin typeface="Poppins Medium" panose="02000000000000000000"/>
            </a:endParaRPr>
          </a:p>
        </p:txBody>
      </p:sp>
      <p:grpSp>
        <p:nvGrpSpPr>
          <p:cNvPr id="25" name="Group 25"/>
          <p:cNvGrpSpPr/>
          <p:nvPr/>
        </p:nvGrpSpPr>
        <p:grpSpPr>
          <a:xfrm rot="0">
            <a:off x="5192668" y="622450"/>
            <a:ext cx="1171536" cy="1171536"/>
            <a:chOff x="0" y="0"/>
            <a:chExt cx="6350000" cy="6350000"/>
          </a:xfrm>
        </p:grpSpPr>
        <p:sp>
          <p:nvSpPr>
            <p:cNvPr id="26" name="Freeform 26"/>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4D5437"/>
            </a:solidFill>
          </p:spPr>
        </p:sp>
      </p:grpSp>
      <p:grpSp>
        <p:nvGrpSpPr>
          <p:cNvPr id="27" name="Group 27"/>
          <p:cNvGrpSpPr/>
          <p:nvPr/>
        </p:nvGrpSpPr>
        <p:grpSpPr>
          <a:xfrm rot="0">
            <a:off x="5243869" y="673652"/>
            <a:ext cx="1069133" cy="1069133"/>
            <a:chOff x="0" y="0"/>
            <a:chExt cx="6350000" cy="6350000"/>
          </a:xfrm>
        </p:grpSpPr>
        <p:sp>
          <p:nvSpPr>
            <p:cNvPr id="28" name="Freeform 28"/>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846555"/>
            </a:solidFill>
          </p:spPr>
        </p:sp>
      </p:grpSp>
      <p:sp>
        <p:nvSpPr>
          <p:cNvPr id="29" name="TextBox 29"/>
          <p:cNvSpPr txBox="1"/>
          <p:nvPr/>
        </p:nvSpPr>
        <p:spPr>
          <a:xfrm>
            <a:off x="5045934" y="874620"/>
            <a:ext cx="1426418" cy="663302"/>
          </a:xfrm>
          <a:prstGeom prst="rect">
            <a:avLst/>
          </a:prstGeom>
        </p:spPr>
        <p:txBody>
          <a:bodyPr lIns="0" tIns="0" rIns="0" bIns="0" rtlCol="0" anchor="t">
            <a:spAutoFit/>
          </a:bodyPr>
          <a:lstStyle/>
          <a:p>
            <a:pPr algn="ctr">
              <a:lnSpc>
                <a:spcPts val="5440"/>
              </a:lnSpc>
            </a:pPr>
            <a:r>
              <a:rPr lang="en-US" sz="3885">
                <a:solidFill>
                  <a:srgbClr val="FFFFFF"/>
                </a:solidFill>
                <a:latin typeface="Poppins Medium Bold" panose="02000000000000000000"/>
              </a:rPr>
              <a:t>10</a:t>
            </a:r>
            <a:endParaRPr lang="en-US" sz="3885">
              <a:solidFill>
                <a:srgbClr val="FFFFFF"/>
              </a:solidFill>
              <a:latin typeface="Poppins Medium Bold" panose="0200000000000000000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4D5437"/>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alphaModFix amt="2000"/>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p:blipFill>
        <p:spPr>
          <a:xfrm flipH="1">
            <a:off x="8490657" y="1793986"/>
            <a:ext cx="12296163" cy="10958956"/>
          </a:xfrm>
          <a:prstGeom prst="rect">
            <a:avLst/>
          </a:prstGeom>
        </p:spPr>
      </p:pic>
      <p:sp>
        <p:nvSpPr>
          <p:cNvPr id="3" name="AutoShape 3"/>
          <p:cNvSpPr/>
          <p:nvPr/>
        </p:nvSpPr>
        <p:spPr>
          <a:xfrm rot="5400000">
            <a:off x="16003086" y="2222135"/>
            <a:ext cx="2434496" cy="0"/>
          </a:xfrm>
          <a:prstGeom prst="line">
            <a:avLst/>
          </a:prstGeom>
          <a:ln w="47625" cap="flat">
            <a:solidFill>
              <a:srgbClr val="CBC3BB"/>
            </a:solidFill>
            <a:prstDash val="solid"/>
            <a:headEnd type="none" w="sm" len="sm"/>
            <a:tailEnd type="arrow" w="med" len="sm"/>
          </a:ln>
        </p:spPr>
      </p:sp>
      <p:grpSp>
        <p:nvGrpSpPr>
          <p:cNvPr id="4" name="Group 4"/>
          <p:cNvGrpSpPr/>
          <p:nvPr/>
        </p:nvGrpSpPr>
        <p:grpSpPr>
          <a:xfrm rot="-10800000">
            <a:off x="17111788" y="3886558"/>
            <a:ext cx="217091" cy="1040702"/>
            <a:chOff x="0" y="0"/>
            <a:chExt cx="289454" cy="1387603"/>
          </a:xfrm>
        </p:grpSpPr>
        <p:grpSp>
          <p:nvGrpSpPr>
            <p:cNvPr id="5" name="Group 5"/>
            <p:cNvGrpSpPr/>
            <p:nvPr/>
          </p:nvGrpSpPr>
          <p:grpSpPr>
            <a:xfrm rot="0">
              <a:off x="0" y="0"/>
              <a:ext cx="289454" cy="289454"/>
              <a:chOff x="0" y="0"/>
              <a:chExt cx="6350000" cy="6350000"/>
            </a:xfrm>
          </p:grpSpPr>
          <p:sp>
            <p:nvSpPr>
              <p:cNvPr id="6" name="Freeform 6"/>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BC3BB"/>
              </a:solidFill>
            </p:spPr>
          </p:sp>
        </p:grpSp>
        <p:grpSp>
          <p:nvGrpSpPr>
            <p:cNvPr id="7" name="Group 7"/>
            <p:cNvGrpSpPr/>
            <p:nvPr/>
          </p:nvGrpSpPr>
          <p:grpSpPr>
            <a:xfrm rot="0">
              <a:off x="0" y="536735"/>
              <a:ext cx="289454" cy="289454"/>
              <a:chOff x="0" y="0"/>
              <a:chExt cx="6350000" cy="6350000"/>
            </a:xfrm>
          </p:grpSpPr>
          <p:sp>
            <p:nvSpPr>
              <p:cNvPr id="8" name="Freeform 8"/>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BC3BB"/>
              </a:solidFill>
            </p:spPr>
          </p:sp>
        </p:grpSp>
        <p:grpSp>
          <p:nvGrpSpPr>
            <p:cNvPr id="9" name="Group 9"/>
            <p:cNvGrpSpPr/>
            <p:nvPr/>
          </p:nvGrpSpPr>
          <p:grpSpPr>
            <a:xfrm rot="0">
              <a:off x="0" y="1098149"/>
              <a:ext cx="289454" cy="289454"/>
              <a:chOff x="0" y="0"/>
              <a:chExt cx="6350000" cy="6350000"/>
            </a:xfrm>
          </p:grpSpPr>
          <p:sp>
            <p:nvSpPr>
              <p:cNvPr id="10" name="Freeform 10"/>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BC3BB"/>
              </a:solidFill>
            </p:spPr>
          </p:sp>
        </p:grpSp>
      </p:grpSp>
      <p:grpSp>
        <p:nvGrpSpPr>
          <p:cNvPr id="11" name="Group 11"/>
          <p:cNvGrpSpPr>
            <a:grpSpLocks noChangeAspect="1"/>
          </p:cNvGrpSpPr>
          <p:nvPr/>
        </p:nvGrpSpPr>
        <p:grpSpPr>
          <a:xfrm rot="0">
            <a:off x="1028700" y="2314575"/>
            <a:ext cx="4655054" cy="5657850"/>
            <a:chOff x="0" y="0"/>
            <a:chExt cx="7336282" cy="8916670"/>
          </a:xfrm>
        </p:grpSpPr>
        <p:sp>
          <p:nvSpPr>
            <p:cNvPr id="12" name="Freeform 12"/>
            <p:cNvSpPr/>
            <p:nvPr/>
          </p:nvSpPr>
          <p:spPr>
            <a:xfrm>
              <a:off x="6350" y="6350"/>
              <a:ext cx="7323582" cy="8903970"/>
            </a:xfrm>
            <a:custGeom>
              <a:avLst/>
              <a:gdLst/>
              <a:ahLst/>
              <a:cxnLst/>
              <a:rect l="l" t="t" r="r" b="b"/>
              <a:pathLst>
                <a:path w="7323582" h="8903970">
                  <a:moveTo>
                    <a:pt x="7323582" y="8903970"/>
                  </a:moveTo>
                  <a:lnTo>
                    <a:pt x="0" y="8903970"/>
                  </a:lnTo>
                  <a:lnTo>
                    <a:pt x="0" y="3613404"/>
                  </a:lnTo>
                  <a:cubicBezTo>
                    <a:pt x="19177" y="2098929"/>
                    <a:pt x="1000760" y="729742"/>
                    <a:pt x="2442464" y="205867"/>
                  </a:cubicBezTo>
                  <a:lnTo>
                    <a:pt x="2452751" y="202184"/>
                  </a:lnTo>
                  <a:lnTo>
                    <a:pt x="2460752" y="200152"/>
                  </a:lnTo>
                  <a:cubicBezTo>
                    <a:pt x="2460625" y="200152"/>
                    <a:pt x="2461895" y="199771"/>
                    <a:pt x="2463546" y="199136"/>
                  </a:cubicBezTo>
                  <a:lnTo>
                    <a:pt x="2472436" y="195834"/>
                  </a:lnTo>
                  <a:cubicBezTo>
                    <a:pt x="2855341" y="65913"/>
                    <a:pt x="3254883" y="0"/>
                    <a:pt x="3659759" y="0"/>
                  </a:cubicBezTo>
                  <a:lnTo>
                    <a:pt x="3663696" y="0"/>
                  </a:lnTo>
                  <a:cubicBezTo>
                    <a:pt x="4068699" y="0"/>
                    <a:pt x="4468114" y="65913"/>
                    <a:pt x="4851146" y="195834"/>
                  </a:cubicBezTo>
                  <a:lnTo>
                    <a:pt x="4860036" y="199136"/>
                  </a:lnTo>
                  <a:cubicBezTo>
                    <a:pt x="4861560" y="199771"/>
                    <a:pt x="4862957" y="200152"/>
                    <a:pt x="4863465" y="200279"/>
                  </a:cubicBezTo>
                  <a:lnTo>
                    <a:pt x="4870323" y="201930"/>
                  </a:lnTo>
                  <a:lnTo>
                    <a:pt x="4880610" y="205613"/>
                  </a:lnTo>
                  <a:cubicBezTo>
                    <a:pt x="6322568" y="729488"/>
                    <a:pt x="7304405" y="2098802"/>
                    <a:pt x="7323455" y="3613150"/>
                  </a:cubicBezTo>
                  <a:lnTo>
                    <a:pt x="7323582" y="8903970"/>
                  </a:lnTo>
                  <a:close/>
                  <a:moveTo>
                    <a:pt x="19050" y="8884920"/>
                  </a:moveTo>
                  <a:lnTo>
                    <a:pt x="7304659" y="8884920"/>
                  </a:lnTo>
                  <a:lnTo>
                    <a:pt x="7304659" y="3613404"/>
                  </a:lnTo>
                  <a:cubicBezTo>
                    <a:pt x="7285609" y="2107184"/>
                    <a:pt x="6308979" y="744855"/>
                    <a:pt x="4874260" y="223647"/>
                  </a:cubicBezTo>
                  <a:lnTo>
                    <a:pt x="4864989" y="220218"/>
                  </a:lnTo>
                  <a:lnTo>
                    <a:pt x="4858893" y="218821"/>
                  </a:lnTo>
                  <a:cubicBezTo>
                    <a:pt x="4858003" y="218567"/>
                    <a:pt x="4855464" y="217805"/>
                    <a:pt x="4852924" y="216789"/>
                  </a:cubicBezTo>
                  <a:lnTo>
                    <a:pt x="4845177" y="213868"/>
                  </a:lnTo>
                  <a:cubicBezTo>
                    <a:pt x="4464177" y="84582"/>
                    <a:pt x="4066667" y="19050"/>
                    <a:pt x="3663823" y="19050"/>
                  </a:cubicBezTo>
                  <a:lnTo>
                    <a:pt x="3659886" y="19050"/>
                  </a:lnTo>
                  <a:cubicBezTo>
                    <a:pt x="3257042" y="19050"/>
                    <a:pt x="2859532" y="84582"/>
                    <a:pt x="2478532" y="213868"/>
                  </a:cubicBezTo>
                  <a:lnTo>
                    <a:pt x="2470785" y="216789"/>
                  </a:lnTo>
                  <a:cubicBezTo>
                    <a:pt x="2468626" y="217678"/>
                    <a:pt x="2466467" y="218313"/>
                    <a:pt x="2465959" y="218567"/>
                  </a:cubicBezTo>
                  <a:lnTo>
                    <a:pt x="2458212" y="220472"/>
                  </a:lnTo>
                  <a:lnTo>
                    <a:pt x="2448941" y="223901"/>
                  </a:lnTo>
                  <a:cubicBezTo>
                    <a:pt x="1014603" y="744855"/>
                    <a:pt x="38100" y="2107057"/>
                    <a:pt x="19050" y="3613531"/>
                  </a:cubicBezTo>
                  <a:lnTo>
                    <a:pt x="19050" y="8884920"/>
                  </a:lnTo>
                  <a:close/>
                </a:path>
              </a:pathLst>
            </a:custGeom>
            <a:solidFill>
              <a:srgbClr val="CBC3BB"/>
            </a:solidFill>
          </p:spPr>
        </p:sp>
        <p:sp>
          <p:nvSpPr>
            <p:cNvPr id="13" name="Freeform 13"/>
            <p:cNvSpPr/>
            <p:nvPr/>
          </p:nvSpPr>
          <p:spPr>
            <a:xfrm>
              <a:off x="155575" y="155575"/>
              <a:ext cx="7025387" cy="8605520"/>
            </a:xfrm>
            <a:custGeom>
              <a:avLst/>
              <a:gdLst/>
              <a:ahLst/>
              <a:cxnLst/>
              <a:rect l="l" t="t" r="r" b="b"/>
              <a:pathLst>
                <a:path w="7025387" h="8605520">
                  <a:moveTo>
                    <a:pt x="0" y="8605520"/>
                  </a:moveTo>
                  <a:lnTo>
                    <a:pt x="0" y="3465957"/>
                  </a:lnTo>
                  <a:cubicBezTo>
                    <a:pt x="18415" y="2013458"/>
                    <a:pt x="960374" y="699643"/>
                    <a:pt x="2344166" y="196977"/>
                  </a:cubicBezTo>
                  <a:lnTo>
                    <a:pt x="2347087" y="195961"/>
                  </a:lnTo>
                  <a:cubicBezTo>
                    <a:pt x="2351532" y="194818"/>
                    <a:pt x="2360676" y="192278"/>
                    <a:pt x="2371090" y="187960"/>
                  </a:cubicBezTo>
                  <a:cubicBezTo>
                    <a:pt x="2738247" y="63373"/>
                    <a:pt x="3121914" y="0"/>
                    <a:pt x="3510661" y="0"/>
                  </a:cubicBezTo>
                  <a:cubicBezTo>
                    <a:pt x="3511296" y="0"/>
                    <a:pt x="3511931" y="0"/>
                    <a:pt x="3512693" y="0"/>
                  </a:cubicBezTo>
                  <a:cubicBezTo>
                    <a:pt x="3513328" y="0"/>
                    <a:pt x="3513963" y="0"/>
                    <a:pt x="3514725" y="0"/>
                  </a:cubicBezTo>
                  <a:cubicBezTo>
                    <a:pt x="3903345" y="0"/>
                    <a:pt x="4287139" y="63373"/>
                    <a:pt x="4654296" y="187960"/>
                  </a:cubicBezTo>
                  <a:cubicBezTo>
                    <a:pt x="4664710" y="192278"/>
                    <a:pt x="4673854" y="194818"/>
                    <a:pt x="4678299" y="195961"/>
                  </a:cubicBezTo>
                  <a:lnTo>
                    <a:pt x="4681220" y="196977"/>
                  </a:lnTo>
                  <a:cubicBezTo>
                    <a:pt x="6065012" y="699643"/>
                    <a:pt x="7007099" y="2013458"/>
                    <a:pt x="7025387" y="3465957"/>
                  </a:cubicBezTo>
                  <a:lnTo>
                    <a:pt x="7025387" y="8605520"/>
                  </a:lnTo>
                  <a:lnTo>
                    <a:pt x="0" y="8605520"/>
                  </a:lnTo>
                  <a:close/>
                </a:path>
              </a:pathLst>
            </a:custGeom>
            <a:blipFill>
              <a:blip r:embed="rId3"/>
              <a:stretch>
                <a:fillRect l="-508" t="-49006" r="-21171"/>
              </a:stretch>
            </a:blipFill>
          </p:spPr>
        </p:sp>
      </p:grpSp>
      <p:sp>
        <p:nvSpPr>
          <p:cNvPr id="14" name="AutoShape 14"/>
          <p:cNvSpPr/>
          <p:nvPr/>
        </p:nvSpPr>
        <p:spPr>
          <a:xfrm rot="5400000">
            <a:off x="2142874" y="552057"/>
            <a:ext cx="2455282" cy="0"/>
          </a:xfrm>
          <a:prstGeom prst="line">
            <a:avLst/>
          </a:prstGeom>
          <a:ln w="28575" cap="flat">
            <a:solidFill>
              <a:srgbClr val="CBC3BB"/>
            </a:solidFill>
            <a:prstDash val="solid"/>
            <a:headEnd type="none" w="sm" len="sm"/>
            <a:tailEnd type="none" w="sm" len="sm"/>
          </a:ln>
        </p:spPr>
      </p:sp>
      <p:grpSp>
        <p:nvGrpSpPr>
          <p:cNvPr id="15" name="Group 15"/>
          <p:cNvGrpSpPr>
            <a:grpSpLocks noChangeAspect="1"/>
          </p:cNvGrpSpPr>
          <p:nvPr/>
        </p:nvGrpSpPr>
        <p:grpSpPr>
          <a:xfrm rot="0">
            <a:off x="2148043" y="6764246"/>
            <a:ext cx="2416368" cy="2416359"/>
            <a:chOff x="0" y="0"/>
            <a:chExt cx="6350000" cy="6349975"/>
          </a:xfrm>
        </p:grpSpPr>
        <p:sp>
          <p:nvSpPr>
            <p:cNvPr id="16" name="Freeform 16"/>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solidFill>
              <a:srgbClr val="4D5437"/>
            </a:solidFill>
          </p:spPr>
        </p:sp>
      </p:grpSp>
      <p:grpSp>
        <p:nvGrpSpPr>
          <p:cNvPr id="17" name="Group 17"/>
          <p:cNvGrpSpPr>
            <a:grpSpLocks noChangeAspect="1"/>
          </p:cNvGrpSpPr>
          <p:nvPr/>
        </p:nvGrpSpPr>
        <p:grpSpPr>
          <a:xfrm rot="0">
            <a:off x="2326494" y="6942696"/>
            <a:ext cx="2059467" cy="2059459"/>
            <a:chOff x="0" y="0"/>
            <a:chExt cx="6350000" cy="6349975"/>
          </a:xfrm>
        </p:grpSpPr>
        <p:sp>
          <p:nvSpPr>
            <p:cNvPr id="18" name="Freeform 18"/>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4"/>
              <a:stretch>
                <a:fillRect t="-25000" b="-25000"/>
              </a:stretch>
            </a:blipFill>
          </p:spPr>
        </p:sp>
      </p:grpSp>
      <p:sp>
        <p:nvSpPr>
          <p:cNvPr id="19" name="TextBox 19"/>
          <p:cNvSpPr txBox="1"/>
          <p:nvPr/>
        </p:nvSpPr>
        <p:spPr>
          <a:xfrm>
            <a:off x="7635848" y="1975971"/>
            <a:ext cx="8814792" cy="2668106"/>
          </a:xfrm>
          <a:prstGeom prst="rect">
            <a:avLst/>
          </a:prstGeom>
        </p:spPr>
        <p:txBody>
          <a:bodyPr lIns="0" tIns="0" rIns="0" bIns="0" rtlCol="0" anchor="t">
            <a:spAutoFit/>
          </a:bodyPr>
          <a:lstStyle/>
          <a:p>
            <a:pPr marL="0" lvl="0" indent="0">
              <a:lnSpc>
                <a:spcPts val="10440"/>
              </a:lnSpc>
              <a:spcBef>
                <a:spcPct val="0"/>
              </a:spcBef>
            </a:pPr>
            <a:r>
              <a:rPr lang="en-US" sz="7455">
                <a:solidFill>
                  <a:srgbClr val="FFFFFF"/>
                </a:solidFill>
                <a:latin typeface="TAN Pearl"/>
              </a:rPr>
              <a:t>O</a:t>
            </a:r>
            <a:r>
              <a:rPr lang="en-US" sz="7455" u="none">
                <a:solidFill>
                  <a:srgbClr val="FFFFFF"/>
                </a:solidFill>
                <a:latin typeface="TAN Pearl"/>
              </a:rPr>
              <a:t>ur Project</a:t>
            </a:r>
            <a:endParaRPr lang="en-US" sz="7455" u="none">
              <a:solidFill>
                <a:srgbClr val="FFFFFF"/>
              </a:solidFill>
              <a:latin typeface="TAN Pearl"/>
            </a:endParaRPr>
          </a:p>
          <a:p>
            <a:pPr marL="0" lvl="0" indent="0">
              <a:lnSpc>
                <a:spcPts val="10440"/>
              </a:lnSpc>
              <a:spcBef>
                <a:spcPct val="0"/>
              </a:spcBef>
            </a:pPr>
            <a:r>
              <a:rPr lang="en-US" sz="7455" u="none">
                <a:solidFill>
                  <a:srgbClr val="FFFFFF"/>
                </a:solidFill>
                <a:latin typeface="TAN Pearl"/>
              </a:rPr>
              <a:t>Portfolio</a:t>
            </a:r>
            <a:endParaRPr lang="en-US" sz="7455" u="none">
              <a:solidFill>
                <a:srgbClr val="FFFFFF"/>
              </a:solidFill>
              <a:latin typeface="TAN Pearl"/>
            </a:endParaRPr>
          </a:p>
        </p:txBody>
      </p:sp>
      <p:sp>
        <p:nvSpPr>
          <p:cNvPr id="20" name="TextBox 20"/>
          <p:cNvSpPr txBox="1"/>
          <p:nvPr/>
        </p:nvSpPr>
        <p:spPr>
          <a:xfrm>
            <a:off x="7635848" y="5205016"/>
            <a:ext cx="7967788" cy="2463984"/>
          </a:xfrm>
          <a:prstGeom prst="rect">
            <a:avLst/>
          </a:prstGeom>
        </p:spPr>
        <p:txBody>
          <a:bodyPr lIns="0" tIns="0" rIns="0" bIns="0" rtlCol="0" anchor="t">
            <a:spAutoFit/>
          </a:bodyPr>
          <a:lstStyle/>
          <a:p>
            <a:pPr algn="just">
              <a:lnSpc>
                <a:spcPts val="3315"/>
              </a:lnSpc>
            </a:pPr>
            <a:r>
              <a:rPr lang="en-US" sz="2365">
                <a:solidFill>
                  <a:srgbClr val="CBC3BB"/>
                </a:solidFill>
                <a:latin typeface="Poppins Light Bold" panose="02000000000000000000"/>
              </a:rPr>
              <a:t>Put your main content here, it will make you easier to put your own text. Figure out how you want to structure your paragraph. In addition, all elements are highly customizable, allowing you to create your presentation with great color combinations, placement, sizes, and more.</a:t>
            </a:r>
            <a:endParaRPr lang="en-US" sz="2365">
              <a:solidFill>
                <a:srgbClr val="CBC3BB"/>
              </a:solidFill>
              <a:latin typeface="Poppins Light Bold" panose="02000000000000000000"/>
            </a:endParaRPr>
          </a:p>
        </p:txBody>
      </p:sp>
      <p:sp>
        <p:nvSpPr>
          <p:cNvPr id="21" name="TextBox 21"/>
          <p:cNvSpPr txBox="1"/>
          <p:nvPr/>
        </p:nvSpPr>
        <p:spPr>
          <a:xfrm>
            <a:off x="13354301" y="8902065"/>
            <a:ext cx="3757487" cy="357987"/>
          </a:xfrm>
          <a:prstGeom prst="rect">
            <a:avLst/>
          </a:prstGeom>
        </p:spPr>
        <p:txBody>
          <a:bodyPr lIns="0" tIns="0" rIns="0" bIns="0" rtlCol="0" anchor="t">
            <a:spAutoFit/>
          </a:bodyPr>
          <a:lstStyle/>
          <a:p>
            <a:pPr algn="r">
              <a:lnSpc>
                <a:spcPts val="2940"/>
              </a:lnSpc>
            </a:pPr>
            <a:r>
              <a:rPr lang="en-US" sz="2100">
                <a:solidFill>
                  <a:srgbClr val="CBC3BB"/>
                </a:solidFill>
                <a:latin typeface="Poppins Medium" panose="02000000000000000000"/>
              </a:rPr>
              <a:t>reallygreatsite.com</a:t>
            </a:r>
            <a:endParaRPr lang="en-US" sz="2100">
              <a:solidFill>
                <a:srgbClr val="CBC3BB"/>
              </a:solidFill>
              <a:latin typeface="Poppins Medium" panose="02000000000000000000"/>
            </a:endParaRPr>
          </a:p>
        </p:txBody>
      </p:sp>
      <p:grpSp>
        <p:nvGrpSpPr>
          <p:cNvPr id="22" name="Group 22"/>
          <p:cNvGrpSpPr/>
          <p:nvPr/>
        </p:nvGrpSpPr>
        <p:grpSpPr>
          <a:xfrm rot="0">
            <a:off x="1079902" y="1079902"/>
            <a:ext cx="1069133" cy="1069133"/>
            <a:chOff x="0" y="0"/>
            <a:chExt cx="6350000" cy="6350000"/>
          </a:xfrm>
        </p:grpSpPr>
        <p:sp>
          <p:nvSpPr>
            <p:cNvPr id="23" name="Freeform 2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BC3BB"/>
            </a:solidFill>
          </p:spPr>
        </p:sp>
      </p:grpSp>
      <p:sp>
        <p:nvSpPr>
          <p:cNvPr id="24" name="TextBox 24"/>
          <p:cNvSpPr txBox="1"/>
          <p:nvPr/>
        </p:nvSpPr>
        <p:spPr>
          <a:xfrm>
            <a:off x="863858" y="1280870"/>
            <a:ext cx="1462636" cy="663302"/>
          </a:xfrm>
          <a:prstGeom prst="rect">
            <a:avLst/>
          </a:prstGeom>
        </p:spPr>
        <p:txBody>
          <a:bodyPr lIns="0" tIns="0" rIns="0" bIns="0" rtlCol="0" anchor="t">
            <a:spAutoFit/>
          </a:bodyPr>
          <a:lstStyle/>
          <a:p>
            <a:pPr algn="ctr">
              <a:lnSpc>
                <a:spcPts val="5440"/>
              </a:lnSpc>
            </a:pPr>
            <a:r>
              <a:rPr lang="en-US" sz="3885">
                <a:solidFill>
                  <a:srgbClr val="4D5437"/>
                </a:solidFill>
                <a:latin typeface="Poppins Medium Bold" panose="02000000000000000000"/>
              </a:rPr>
              <a:t>11</a:t>
            </a:r>
            <a:endParaRPr lang="en-US" sz="3885">
              <a:solidFill>
                <a:srgbClr val="4D5437"/>
              </a:solidFill>
              <a:latin typeface="Poppins Medium Bold" panose="0200000000000000000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CBC3BB"/>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alphaModFix amt="6999"/>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p:blipFill>
        <p:spPr>
          <a:xfrm flipH="1">
            <a:off x="8547969" y="2931531"/>
            <a:ext cx="12296163" cy="10958956"/>
          </a:xfrm>
          <a:prstGeom prst="rect">
            <a:avLst/>
          </a:prstGeom>
        </p:spPr>
      </p:pic>
      <p:sp>
        <p:nvSpPr>
          <p:cNvPr id="3" name="TextBox 3"/>
          <p:cNvSpPr txBox="1"/>
          <p:nvPr/>
        </p:nvSpPr>
        <p:spPr>
          <a:xfrm>
            <a:off x="4265985" y="874839"/>
            <a:ext cx="9756031" cy="1344131"/>
          </a:xfrm>
          <a:prstGeom prst="rect">
            <a:avLst/>
          </a:prstGeom>
        </p:spPr>
        <p:txBody>
          <a:bodyPr lIns="0" tIns="0" rIns="0" bIns="0" rtlCol="0" anchor="t">
            <a:spAutoFit/>
          </a:bodyPr>
          <a:lstStyle/>
          <a:p>
            <a:pPr marL="0" lvl="0" indent="0" algn="ctr">
              <a:lnSpc>
                <a:spcPts val="10440"/>
              </a:lnSpc>
              <a:spcBef>
                <a:spcPct val="0"/>
              </a:spcBef>
            </a:pPr>
            <a:r>
              <a:rPr lang="en-US" sz="7455">
                <a:solidFill>
                  <a:srgbClr val="69635B"/>
                </a:solidFill>
                <a:latin typeface="TAN Pearl"/>
              </a:rPr>
              <a:t>TESTIMONY</a:t>
            </a:r>
            <a:endParaRPr lang="en-US" sz="7455">
              <a:solidFill>
                <a:srgbClr val="69635B"/>
              </a:solidFill>
              <a:latin typeface="TAN Pearl"/>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1865395" y="3960125"/>
            <a:ext cx="3708723" cy="5298175"/>
          </a:xfrm>
          <a:prstGeom prst="rect">
            <a:avLst/>
          </a:prstGeom>
        </p:spPr>
      </p:pic>
      <p:grpSp>
        <p:nvGrpSpPr>
          <p:cNvPr id="5" name="Group 5"/>
          <p:cNvGrpSpPr>
            <a:grpSpLocks noChangeAspect="1"/>
          </p:cNvGrpSpPr>
          <p:nvPr/>
        </p:nvGrpSpPr>
        <p:grpSpPr>
          <a:xfrm rot="-10800000">
            <a:off x="12890556" y="3574589"/>
            <a:ext cx="1658401" cy="1723946"/>
            <a:chOff x="0" y="0"/>
            <a:chExt cx="6108573" cy="6350000"/>
          </a:xfrm>
        </p:grpSpPr>
        <p:sp>
          <p:nvSpPr>
            <p:cNvPr id="6" name="Freeform 6"/>
            <p:cNvSpPr/>
            <p:nvPr/>
          </p:nvSpPr>
          <p:spPr>
            <a:xfrm>
              <a:off x="0" y="0"/>
              <a:ext cx="6108573" cy="6350000"/>
            </a:xfrm>
            <a:custGeom>
              <a:avLst/>
              <a:gdLst/>
              <a:ahLst/>
              <a:cxnLst/>
              <a:rect l="l" t="t" r="r" b="b"/>
              <a:pathLst>
                <a:path w="6108573" h="6350000">
                  <a:moveTo>
                    <a:pt x="6108573" y="0"/>
                  </a:moveTo>
                  <a:lnTo>
                    <a:pt x="6108573" y="3295396"/>
                  </a:lnTo>
                  <a:cubicBezTo>
                    <a:pt x="6108573" y="4982464"/>
                    <a:pt x="4741164" y="6350000"/>
                    <a:pt x="3054350" y="6350000"/>
                  </a:cubicBezTo>
                  <a:cubicBezTo>
                    <a:pt x="1367536" y="6350000"/>
                    <a:pt x="0" y="4982464"/>
                    <a:pt x="0" y="3295523"/>
                  </a:cubicBezTo>
                  <a:lnTo>
                    <a:pt x="0" y="0"/>
                  </a:lnTo>
                  <a:lnTo>
                    <a:pt x="6108573" y="0"/>
                  </a:lnTo>
                  <a:close/>
                </a:path>
              </a:pathLst>
            </a:custGeom>
            <a:blipFill>
              <a:blip r:embed="rId5"/>
              <a:stretch>
                <a:fillRect l="-49557" t="-113180" r="-73504" b="-86583"/>
              </a:stretch>
            </a:blipFill>
          </p:spPr>
        </p:sp>
      </p:grpSp>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2716170" y="5950907"/>
            <a:ext cx="2007173" cy="358782"/>
          </a:xfrm>
          <a:prstGeom prst="rect">
            <a:avLst/>
          </a:prstGeom>
        </p:spPr>
      </p:pic>
      <p:pic>
        <p:nvPicPr>
          <p:cNvPr id="8" name="Picture 8"/>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2713882" y="3960125"/>
            <a:ext cx="3708723" cy="5298175"/>
          </a:xfrm>
          <a:prstGeom prst="rect">
            <a:avLst/>
          </a:prstGeom>
        </p:spPr>
      </p:pic>
      <p:grpSp>
        <p:nvGrpSpPr>
          <p:cNvPr id="9" name="Group 9"/>
          <p:cNvGrpSpPr>
            <a:grpSpLocks noChangeAspect="1"/>
          </p:cNvGrpSpPr>
          <p:nvPr/>
        </p:nvGrpSpPr>
        <p:grpSpPr>
          <a:xfrm rot="-10800000">
            <a:off x="3739043" y="3574589"/>
            <a:ext cx="1658401" cy="1723946"/>
            <a:chOff x="0" y="0"/>
            <a:chExt cx="6108573" cy="6350000"/>
          </a:xfrm>
        </p:grpSpPr>
        <p:sp>
          <p:nvSpPr>
            <p:cNvPr id="10" name="Freeform 10"/>
            <p:cNvSpPr/>
            <p:nvPr/>
          </p:nvSpPr>
          <p:spPr>
            <a:xfrm>
              <a:off x="0" y="0"/>
              <a:ext cx="6108573" cy="6350000"/>
            </a:xfrm>
            <a:custGeom>
              <a:avLst/>
              <a:gdLst/>
              <a:ahLst/>
              <a:cxnLst/>
              <a:rect l="l" t="t" r="r" b="b"/>
              <a:pathLst>
                <a:path w="6108573" h="6350000">
                  <a:moveTo>
                    <a:pt x="6108573" y="0"/>
                  </a:moveTo>
                  <a:lnTo>
                    <a:pt x="6108573" y="3295396"/>
                  </a:lnTo>
                  <a:cubicBezTo>
                    <a:pt x="6108573" y="4982464"/>
                    <a:pt x="4741164" y="6350000"/>
                    <a:pt x="3054350" y="6350000"/>
                  </a:cubicBezTo>
                  <a:cubicBezTo>
                    <a:pt x="1367536" y="6350000"/>
                    <a:pt x="0" y="4982464"/>
                    <a:pt x="0" y="3295523"/>
                  </a:cubicBezTo>
                  <a:lnTo>
                    <a:pt x="0" y="0"/>
                  </a:lnTo>
                  <a:lnTo>
                    <a:pt x="6108573" y="0"/>
                  </a:lnTo>
                  <a:close/>
                </a:path>
              </a:pathLst>
            </a:custGeom>
            <a:blipFill>
              <a:blip r:embed="rId8"/>
              <a:stretch>
                <a:fillRect l="-71837" t="-11201" r="-65114" b="-40949"/>
              </a:stretch>
            </a:blipFill>
          </p:spPr>
        </p:sp>
      </p:grpSp>
      <p:pic>
        <p:nvPicPr>
          <p:cNvPr id="11" name="Picture 11"/>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3564657" y="5950907"/>
            <a:ext cx="2007173" cy="358782"/>
          </a:xfrm>
          <a:prstGeom prst="rect">
            <a:avLst/>
          </a:prstGeom>
        </p:spPr>
      </p:pic>
      <p:pic>
        <p:nvPicPr>
          <p:cNvPr id="12" name="Picture 1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905069" y="2861354"/>
            <a:ext cx="4477862" cy="6396946"/>
          </a:xfrm>
          <a:prstGeom prst="rect">
            <a:avLst/>
          </a:prstGeom>
        </p:spPr>
      </p:pic>
      <p:grpSp>
        <p:nvGrpSpPr>
          <p:cNvPr id="13" name="Group 13"/>
          <p:cNvGrpSpPr>
            <a:grpSpLocks noChangeAspect="1"/>
          </p:cNvGrpSpPr>
          <p:nvPr/>
        </p:nvGrpSpPr>
        <p:grpSpPr>
          <a:xfrm rot="-10800000">
            <a:off x="8142834" y="2395864"/>
            <a:ext cx="2002331" cy="2081469"/>
            <a:chOff x="0" y="0"/>
            <a:chExt cx="6108573" cy="6350000"/>
          </a:xfrm>
        </p:grpSpPr>
        <p:sp>
          <p:nvSpPr>
            <p:cNvPr id="14" name="Freeform 14"/>
            <p:cNvSpPr/>
            <p:nvPr/>
          </p:nvSpPr>
          <p:spPr>
            <a:xfrm>
              <a:off x="0" y="0"/>
              <a:ext cx="6108573" cy="6350000"/>
            </a:xfrm>
            <a:custGeom>
              <a:avLst/>
              <a:gdLst/>
              <a:ahLst/>
              <a:cxnLst/>
              <a:rect l="l" t="t" r="r" b="b"/>
              <a:pathLst>
                <a:path w="6108573" h="6350000">
                  <a:moveTo>
                    <a:pt x="6108573" y="0"/>
                  </a:moveTo>
                  <a:lnTo>
                    <a:pt x="6108573" y="3295396"/>
                  </a:lnTo>
                  <a:cubicBezTo>
                    <a:pt x="6108573" y="4982464"/>
                    <a:pt x="4741164" y="6350000"/>
                    <a:pt x="3054350" y="6350000"/>
                  </a:cubicBezTo>
                  <a:cubicBezTo>
                    <a:pt x="1367536" y="6350000"/>
                    <a:pt x="0" y="4982464"/>
                    <a:pt x="0" y="3295523"/>
                  </a:cubicBezTo>
                  <a:lnTo>
                    <a:pt x="0" y="0"/>
                  </a:lnTo>
                  <a:lnTo>
                    <a:pt x="6108573" y="0"/>
                  </a:lnTo>
                  <a:close/>
                </a:path>
              </a:pathLst>
            </a:custGeom>
            <a:blipFill>
              <a:blip r:embed="rId9"/>
              <a:stretch>
                <a:fillRect l="-52534" t="-61643" r="-61903" b="-147398"/>
              </a:stretch>
            </a:blipFill>
          </p:spPr>
        </p:sp>
      </p:grpSp>
      <p:pic>
        <p:nvPicPr>
          <p:cNvPr id="15" name="Picture 1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7932283" y="5264998"/>
            <a:ext cx="2423434" cy="433189"/>
          </a:xfrm>
          <a:prstGeom prst="rect">
            <a:avLst/>
          </a:prstGeom>
        </p:spPr>
      </p:pic>
      <p:sp>
        <p:nvSpPr>
          <p:cNvPr id="16" name="TextBox 16"/>
          <p:cNvSpPr txBox="1"/>
          <p:nvPr/>
        </p:nvSpPr>
        <p:spPr>
          <a:xfrm>
            <a:off x="7296349" y="6021727"/>
            <a:ext cx="3695301" cy="2616903"/>
          </a:xfrm>
          <a:prstGeom prst="rect">
            <a:avLst/>
          </a:prstGeom>
        </p:spPr>
        <p:txBody>
          <a:bodyPr lIns="0" tIns="0" rIns="0" bIns="0" rtlCol="0" anchor="t">
            <a:spAutoFit/>
          </a:bodyPr>
          <a:lstStyle/>
          <a:p>
            <a:pPr algn="ctr">
              <a:lnSpc>
                <a:spcPts val="3480"/>
              </a:lnSpc>
            </a:pPr>
            <a:r>
              <a:rPr lang="en-US" sz="2485">
                <a:solidFill>
                  <a:srgbClr val="69635B"/>
                </a:solidFill>
                <a:latin typeface="Poppins Light Bold" panose="02000000000000000000"/>
              </a:rPr>
              <a:t>Put your main content here, it will make you easier to put your own text. Figure out how you want to structure your paragraph.</a:t>
            </a:r>
            <a:endParaRPr lang="en-US" sz="2485">
              <a:solidFill>
                <a:srgbClr val="69635B"/>
              </a:solidFill>
              <a:latin typeface="Poppins Light Bold" panose="02000000000000000000"/>
            </a:endParaRPr>
          </a:p>
        </p:txBody>
      </p:sp>
      <p:sp>
        <p:nvSpPr>
          <p:cNvPr id="17" name="TextBox 17"/>
          <p:cNvSpPr txBox="1"/>
          <p:nvPr/>
        </p:nvSpPr>
        <p:spPr>
          <a:xfrm>
            <a:off x="6905069" y="4226885"/>
            <a:ext cx="4477862" cy="720486"/>
          </a:xfrm>
          <a:prstGeom prst="rect">
            <a:avLst/>
          </a:prstGeom>
        </p:spPr>
        <p:txBody>
          <a:bodyPr lIns="0" tIns="0" rIns="0" bIns="0" rtlCol="0" anchor="t">
            <a:spAutoFit/>
          </a:bodyPr>
          <a:lstStyle/>
          <a:p>
            <a:pPr marL="0" lvl="0" indent="0" algn="ctr">
              <a:lnSpc>
                <a:spcPts val="5965"/>
              </a:lnSpc>
              <a:spcBef>
                <a:spcPct val="0"/>
              </a:spcBef>
            </a:pPr>
            <a:r>
              <a:rPr lang="en-US" sz="4260">
                <a:solidFill>
                  <a:srgbClr val="69635B"/>
                </a:solidFill>
                <a:latin typeface="Brittany"/>
              </a:rPr>
              <a:t>Yanis Petros</a:t>
            </a:r>
            <a:endParaRPr lang="en-US" sz="4260">
              <a:solidFill>
                <a:srgbClr val="69635B"/>
              </a:solidFill>
              <a:latin typeface="Brittany"/>
            </a:endParaRPr>
          </a:p>
        </p:txBody>
      </p:sp>
      <p:sp>
        <p:nvSpPr>
          <p:cNvPr id="18" name="TextBox 18"/>
          <p:cNvSpPr txBox="1"/>
          <p:nvPr/>
        </p:nvSpPr>
        <p:spPr>
          <a:xfrm>
            <a:off x="12189467" y="6561587"/>
            <a:ext cx="3060578" cy="2183480"/>
          </a:xfrm>
          <a:prstGeom prst="rect">
            <a:avLst/>
          </a:prstGeom>
        </p:spPr>
        <p:txBody>
          <a:bodyPr lIns="0" tIns="0" rIns="0" bIns="0" rtlCol="0" anchor="t">
            <a:spAutoFit/>
          </a:bodyPr>
          <a:lstStyle/>
          <a:p>
            <a:pPr algn="ctr">
              <a:lnSpc>
                <a:spcPts val="2885"/>
              </a:lnSpc>
            </a:pPr>
            <a:r>
              <a:rPr lang="en-US" sz="2060">
                <a:solidFill>
                  <a:srgbClr val="69635B"/>
                </a:solidFill>
                <a:latin typeface="Poppins Light Bold" panose="02000000000000000000"/>
              </a:rPr>
              <a:t>Put your main content here, it will make you easier to put your own text. Figure out how you want to structure your paragraph.</a:t>
            </a:r>
            <a:endParaRPr lang="en-US" sz="2060">
              <a:solidFill>
                <a:srgbClr val="69635B"/>
              </a:solidFill>
              <a:latin typeface="Poppins Light Bold" panose="02000000000000000000"/>
            </a:endParaRPr>
          </a:p>
        </p:txBody>
      </p:sp>
      <p:sp>
        <p:nvSpPr>
          <p:cNvPr id="19" name="TextBox 19"/>
          <p:cNvSpPr txBox="1"/>
          <p:nvPr/>
        </p:nvSpPr>
        <p:spPr>
          <a:xfrm>
            <a:off x="11865395" y="5087542"/>
            <a:ext cx="3708723" cy="596194"/>
          </a:xfrm>
          <a:prstGeom prst="rect">
            <a:avLst/>
          </a:prstGeom>
        </p:spPr>
        <p:txBody>
          <a:bodyPr lIns="0" tIns="0" rIns="0" bIns="0" rtlCol="0" anchor="t">
            <a:spAutoFit/>
          </a:bodyPr>
          <a:lstStyle/>
          <a:p>
            <a:pPr marL="0" lvl="0" indent="0" algn="ctr">
              <a:lnSpc>
                <a:spcPts val="4940"/>
              </a:lnSpc>
              <a:spcBef>
                <a:spcPct val="0"/>
              </a:spcBef>
            </a:pPr>
            <a:r>
              <a:rPr lang="en-US" sz="3525">
                <a:solidFill>
                  <a:srgbClr val="69635B"/>
                </a:solidFill>
                <a:latin typeface="Brittany"/>
              </a:rPr>
              <a:t>Olivia Wilson</a:t>
            </a:r>
            <a:endParaRPr lang="en-US" sz="3525">
              <a:solidFill>
                <a:srgbClr val="69635B"/>
              </a:solidFill>
              <a:latin typeface="Brittany"/>
            </a:endParaRPr>
          </a:p>
        </p:txBody>
      </p:sp>
      <p:sp>
        <p:nvSpPr>
          <p:cNvPr id="20" name="TextBox 20"/>
          <p:cNvSpPr txBox="1"/>
          <p:nvPr/>
        </p:nvSpPr>
        <p:spPr>
          <a:xfrm>
            <a:off x="3037955" y="6561587"/>
            <a:ext cx="3060578" cy="2183480"/>
          </a:xfrm>
          <a:prstGeom prst="rect">
            <a:avLst/>
          </a:prstGeom>
        </p:spPr>
        <p:txBody>
          <a:bodyPr lIns="0" tIns="0" rIns="0" bIns="0" rtlCol="0" anchor="t">
            <a:spAutoFit/>
          </a:bodyPr>
          <a:lstStyle/>
          <a:p>
            <a:pPr algn="ctr">
              <a:lnSpc>
                <a:spcPts val="2885"/>
              </a:lnSpc>
            </a:pPr>
            <a:r>
              <a:rPr lang="en-US" sz="2060">
                <a:solidFill>
                  <a:srgbClr val="69635B"/>
                </a:solidFill>
                <a:latin typeface="Poppins Light Bold" panose="02000000000000000000"/>
              </a:rPr>
              <a:t>Put your main content here, it will make you easier to put your own text. Figure out how you want to structure your paragraph.</a:t>
            </a:r>
            <a:endParaRPr lang="en-US" sz="2060">
              <a:solidFill>
                <a:srgbClr val="69635B"/>
              </a:solidFill>
              <a:latin typeface="Poppins Light Bold" panose="02000000000000000000"/>
            </a:endParaRPr>
          </a:p>
        </p:txBody>
      </p:sp>
      <p:sp>
        <p:nvSpPr>
          <p:cNvPr id="21" name="TextBox 21"/>
          <p:cNvSpPr txBox="1"/>
          <p:nvPr/>
        </p:nvSpPr>
        <p:spPr>
          <a:xfrm>
            <a:off x="2813912" y="5087542"/>
            <a:ext cx="3486273" cy="596194"/>
          </a:xfrm>
          <a:prstGeom prst="rect">
            <a:avLst/>
          </a:prstGeom>
        </p:spPr>
        <p:txBody>
          <a:bodyPr lIns="0" tIns="0" rIns="0" bIns="0" rtlCol="0" anchor="t">
            <a:spAutoFit/>
          </a:bodyPr>
          <a:lstStyle/>
          <a:p>
            <a:pPr marL="0" lvl="0" indent="0" algn="ctr">
              <a:lnSpc>
                <a:spcPts val="4940"/>
              </a:lnSpc>
              <a:spcBef>
                <a:spcPct val="0"/>
              </a:spcBef>
            </a:pPr>
            <a:r>
              <a:rPr lang="en-US" sz="3525">
                <a:solidFill>
                  <a:srgbClr val="69635B"/>
                </a:solidFill>
                <a:latin typeface="Brittany"/>
              </a:rPr>
              <a:t>Reese Miller</a:t>
            </a:r>
            <a:endParaRPr lang="en-US" sz="3525">
              <a:solidFill>
                <a:srgbClr val="69635B"/>
              </a:solidFill>
              <a:latin typeface="Brittany"/>
            </a:endParaRPr>
          </a:p>
        </p:txBody>
      </p:sp>
      <p:grpSp>
        <p:nvGrpSpPr>
          <p:cNvPr id="22" name="Group 22"/>
          <p:cNvGrpSpPr/>
          <p:nvPr/>
        </p:nvGrpSpPr>
        <p:grpSpPr>
          <a:xfrm rot="0">
            <a:off x="1028700" y="1028700"/>
            <a:ext cx="1069133" cy="1069133"/>
            <a:chOff x="0" y="0"/>
            <a:chExt cx="6350000" cy="6350000"/>
          </a:xfrm>
        </p:grpSpPr>
        <p:sp>
          <p:nvSpPr>
            <p:cNvPr id="23" name="Freeform 2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846555"/>
            </a:solidFill>
          </p:spPr>
        </p:sp>
      </p:grpSp>
      <p:sp>
        <p:nvSpPr>
          <p:cNvPr id="24" name="TextBox 24"/>
          <p:cNvSpPr txBox="1"/>
          <p:nvPr/>
        </p:nvSpPr>
        <p:spPr>
          <a:xfrm>
            <a:off x="640587" y="1229669"/>
            <a:ext cx="1806773" cy="663302"/>
          </a:xfrm>
          <a:prstGeom prst="rect">
            <a:avLst/>
          </a:prstGeom>
        </p:spPr>
        <p:txBody>
          <a:bodyPr lIns="0" tIns="0" rIns="0" bIns="0" rtlCol="0" anchor="t">
            <a:spAutoFit/>
          </a:bodyPr>
          <a:lstStyle/>
          <a:p>
            <a:pPr algn="ctr">
              <a:lnSpc>
                <a:spcPts val="5440"/>
              </a:lnSpc>
            </a:pPr>
            <a:r>
              <a:rPr lang="en-US" sz="3885">
                <a:solidFill>
                  <a:srgbClr val="FFFFFF"/>
                </a:solidFill>
                <a:latin typeface="Poppins Medium Bold" panose="02000000000000000000"/>
              </a:rPr>
              <a:t>12</a:t>
            </a:r>
            <a:endParaRPr lang="en-US" sz="3885">
              <a:solidFill>
                <a:srgbClr val="FFFFFF"/>
              </a:solidFill>
              <a:latin typeface="Poppins Medium Bold" panose="02000000000000000000"/>
            </a:endParaRPr>
          </a:p>
        </p:txBody>
      </p:sp>
      <p:sp>
        <p:nvSpPr>
          <p:cNvPr id="25" name="AutoShape 25"/>
          <p:cNvSpPr/>
          <p:nvPr/>
        </p:nvSpPr>
        <p:spPr>
          <a:xfrm rot="-5400000">
            <a:off x="16042052" y="8017240"/>
            <a:ext cx="2434496" cy="0"/>
          </a:xfrm>
          <a:prstGeom prst="line">
            <a:avLst/>
          </a:prstGeom>
          <a:ln w="47625" cap="flat">
            <a:solidFill>
              <a:srgbClr val="4D5437"/>
            </a:solidFill>
            <a:prstDash val="solid"/>
            <a:headEnd type="none" w="sm" len="sm"/>
            <a:tailEnd type="arrow" w="med" len="sm"/>
          </a:ln>
        </p:spPr>
      </p:sp>
      <p:grpSp>
        <p:nvGrpSpPr>
          <p:cNvPr id="26" name="Group 26"/>
          <p:cNvGrpSpPr/>
          <p:nvPr/>
        </p:nvGrpSpPr>
        <p:grpSpPr>
          <a:xfrm rot="0">
            <a:off x="17150755" y="5359740"/>
            <a:ext cx="217091" cy="1040702"/>
            <a:chOff x="0" y="0"/>
            <a:chExt cx="289454" cy="1387603"/>
          </a:xfrm>
        </p:grpSpPr>
        <p:grpSp>
          <p:nvGrpSpPr>
            <p:cNvPr id="27" name="Group 27"/>
            <p:cNvGrpSpPr/>
            <p:nvPr/>
          </p:nvGrpSpPr>
          <p:grpSpPr>
            <a:xfrm rot="0">
              <a:off x="0" y="0"/>
              <a:ext cx="289454" cy="289454"/>
              <a:chOff x="0" y="0"/>
              <a:chExt cx="6350000" cy="6350000"/>
            </a:xfrm>
          </p:grpSpPr>
          <p:sp>
            <p:nvSpPr>
              <p:cNvPr id="28" name="Freeform 28"/>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4D5437"/>
              </a:solidFill>
            </p:spPr>
          </p:sp>
        </p:grpSp>
        <p:grpSp>
          <p:nvGrpSpPr>
            <p:cNvPr id="29" name="Group 29"/>
            <p:cNvGrpSpPr/>
            <p:nvPr/>
          </p:nvGrpSpPr>
          <p:grpSpPr>
            <a:xfrm rot="0">
              <a:off x="0" y="536735"/>
              <a:ext cx="289454" cy="289454"/>
              <a:chOff x="0" y="0"/>
              <a:chExt cx="6350000" cy="6350000"/>
            </a:xfrm>
          </p:grpSpPr>
          <p:sp>
            <p:nvSpPr>
              <p:cNvPr id="30" name="Freeform 30"/>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4D5437"/>
              </a:solidFill>
            </p:spPr>
          </p:sp>
        </p:grpSp>
        <p:grpSp>
          <p:nvGrpSpPr>
            <p:cNvPr id="31" name="Group 31"/>
            <p:cNvGrpSpPr/>
            <p:nvPr/>
          </p:nvGrpSpPr>
          <p:grpSpPr>
            <a:xfrm rot="0">
              <a:off x="0" y="1098149"/>
              <a:ext cx="289454" cy="289454"/>
              <a:chOff x="0" y="0"/>
              <a:chExt cx="6350000" cy="6350000"/>
            </a:xfrm>
          </p:grpSpPr>
          <p:sp>
            <p:nvSpPr>
              <p:cNvPr id="32" name="Freeform 32"/>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4D5437"/>
              </a:solidFill>
            </p:spPr>
          </p:sp>
        </p:grpSp>
      </p:grpSp>
      <p:sp>
        <p:nvSpPr>
          <p:cNvPr id="33" name="TextBox 33"/>
          <p:cNvSpPr txBox="1"/>
          <p:nvPr/>
        </p:nvSpPr>
        <p:spPr>
          <a:xfrm rot="-5400000">
            <a:off x="-710026" y="7182219"/>
            <a:ext cx="3757487" cy="356235"/>
          </a:xfrm>
          <a:prstGeom prst="rect">
            <a:avLst/>
          </a:prstGeom>
        </p:spPr>
        <p:txBody>
          <a:bodyPr lIns="0" tIns="0" rIns="0" bIns="0" rtlCol="0" anchor="t">
            <a:spAutoFit/>
          </a:bodyPr>
          <a:lstStyle/>
          <a:p>
            <a:pPr>
              <a:lnSpc>
                <a:spcPts val="2940"/>
              </a:lnSpc>
            </a:pPr>
            <a:r>
              <a:rPr lang="en-US" sz="2100">
                <a:solidFill>
                  <a:srgbClr val="69635B"/>
                </a:solidFill>
                <a:latin typeface="Poppins Medium" panose="02000000000000000000"/>
              </a:rPr>
              <a:t>reallygreatsite.com</a:t>
            </a:r>
            <a:endParaRPr lang="en-US" sz="2100">
              <a:solidFill>
                <a:srgbClr val="69635B"/>
              </a:solidFill>
              <a:latin typeface="Poppins Medium" panose="0200000000000000000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CBC3BB"/>
        </a:solidFill>
        <a:effectLst/>
      </p:bgPr>
    </p:bg>
    <p:spTree>
      <p:nvGrpSpPr>
        <p:cNvPr id="1" name=""/>
        <p:cNvGrpSpPr/>
        <p:nvPr/>
      </p:nvGrpSpPr>
      <p:grpSpPr>
        <a:xfrm>
          <a:off x="0" y="0"/>
          <a:ext cx="0" cy="0"/>
          <a:chOff x="0" y="0"/>
          <a:chExt cx="0" cy="0"/>
        </a:xfrm>
      </p:grpSpPr>
      <p:grpSp>
        <p:nvGrpSpPr>
          <p:cNvPr id="2" name="Group 2"/>
          <p:cNvGrpSpPr>
            <a:grpSpLocks noChangeAspect="1"/>
          </p:cNvGrpSpPr>
          <p:nvPr/>
        </p:nvGrpSpPr>
        <p:grpSpPr>
          <a:xfrm rot="0">
            <a:off x="5708802" y="8734025"/>
            <a:ext cx="6870397" cy="8350424"/>
            <a:chOff x="0" y="0"/>
            <a:chExt cx="7336282" cy="8916670"/>
          </a:xfrm>
        </p:grpSpPr>
        <p:sp>
          <p:nvSpPr>
            <p:cNvPr id="3" name="Freeform 3"/>
            <p:cNvSpPr/>
            <p:nvPr/>
          </p:nvSpPr>
          <p:spPr>
            <a:xfrm>
              <a:off x="155575" y="155575"/>
              <a:ext cx="7025387" cy="8605520"/>
            </a:xfrm>
            <a:custGeom>
              <a:avLst/>
              <a:gdLst/>
              <a:ahLst/>
              <a:cxnLst/>
              <a:rect l="l" t="t" r="r" b="b"/>
              <a:pathLst>
                <a:path w="7025387" h="8605520">
                  <a:moveTo>
                    <a:pt x="0" y="8605520"/>
                  </a:moveTo>
                  <a:lnTo>
                    <a:pt x="0" y="3465957"/>
                  </a:lnTo>
                  <a:cubicBezTo>
                    <a:pt x="18415" y="2013458"/>
                    <a:pt x="960374" y="699643"/>
                    <a:pt x="2344166" y="196977"/>
                  </a:cubicBezTo>
                  <a:lnTo>
                    <a:pt x="2347087" y="195961"/>
                  </a:lnTo>
                  <a:cubicBezTo>
                    <a:pt x="2351532" y="194818"/>
                    <a:pt x="2360676" y="192278"/>
                    <a:pt x="2371090" y="187960"/>
                  </a:cubicBezTo>
                  <a:cubicBezTo>
                    <a:pt x="2738247" y="63373"/>
                    <a:pt x="3121914" y="0"/>
                    <a:pt x="3510661" y="0"/>
                  </a:cubicBezTo>
                  <a:cubicBezTo>
                    <a:pt x="3511296" y="0"/>
                    <a:pt x="3511931" y="0"/>
                    <a:pt x="3512693" y="0"/>
                  </a:cubicBezTo>
                  <a:cubicBezTo>
                    <a:pt x="3513328" y="0"/>
                    <a:pt x="3513963" y="0"/>
                    <a:pt x="3514725" y="0"/>
                  </a:cubicBezTo>
                  <a:cubicBezTo>
                    <a:pt x="3903345" y="0"/>
                    <a:pt x="4287139" y="63373"/>
                    <a:pt x="4654296" y="187960"/>
                  </a:cubicBezTo>
                  <a:cubicBezTo>
                    <a:pt x="4664710" y="192278"/>
                    <a:pt x="4673854" y="194818"/>
                    <a:pt x="4678299" y="195961"/>
                  </a:cubicBezTo>
                  <a:lnTo>
                    <a:pt x="4681220" y="196977"/>
                  </a:lnTo>
                  <a:cubicBezTo>
                    <a:pt x="6065012" y="699643"/>
                    <a:pt x="7007099" y="2013458"/>
                    <a:pt x="7025387" y="3465957"/>
                  </a:cubicBezTo>
                  <a:lnTo>
                    <a:pt x="7025387" y="8605520"/>
                  </a:lnTo>
                  <a:lnTo>
                    <a:pt x="0" y="8605520"/>
                  </a:lnTo>
                  <a:close/>
                </a:path>
              </a:pathLst>
            </a:custGeom>
            <a:solidFill>
              <a:srgbClr val="4D5437"/>
            </a:solidFill>
          </p:spPr>
        </p:sp>
        <p:sp>
          <p:nvSpPr>
            <p:cNvPr id="4" name="Freeform 4"/>
            <p:cNvSpPr/>
            <p:nvPr/>
          </p:nvSpPr>
          <p:spPr>
            <a:xfrm>
              <a:off x="6350" y="6350"/>
              <a:ext cx="7323582" cy="8903970"/>
            </a:xfrm>
            <a:custGeom>
              <a:avLst/>
              <a:gdLst/>
              <a:ahLst/>
              <a:cxnLst/>
              <a:rect l="l" t="t" r="r" b="b"/>
              <a:pathLst>
                <a:path w="7323582" h="8903970">
                  <a:moveTo>
                    <a:pt x="7323582" y="8903970"/>
                  </a:moveTo>
                  <a:lnTo>
                    <a:pt x="0" y="8903970"/>
                  </a:lnTo>
                  <a:lnTo>
                    <a:pt x="0" y="3613404"/>
                  </a:lnTo>
                  <a:cubicBezTo>
                    <a:pt x="19177" y="2098929"/>
                    <a:pt x="1000760" y="729742"/>
                    <a:pt x="2442464" y="205867"/>
                  </a:cubicBezTo>
                  <a:lnTo>
                    <a:pt x="2452751" y="202184"/>
                  </a:lnTo>
                  <a:lnTo>
                    <a:pt x="2460752" y="200152"/>
                  </a:lnTo>
                  <a:cubicBezTo>
                    <a:pt x="2460625" y="200152"/>
                    <a:pt x="2461895" y="199771"/>
                    <a:pt x="2463546" y="199136"/>
                  </a:cubicBezTo>
                  <a:lnTo>
                    <a:pt x="2472436" y="195834"/>
                  </a:lnTo>
                  <a:cubicBezTo>
                    <a:pt x="2855341" y="65913"/>
                    <a:pt x="3254883" y="0"/>
                    <a:pt x="3659759" y="0"/>
                  </a:cubicBezTo>
                  <a:lnTo>
                    <a:pt x="3663696" y="0"/>
                  </a:lnTo>
                  <a:cubicBezTo>
                    <a:pt x="4068699" y="0"/>
                    <a:pt x="4468114" y="65913"/>
                    <a:pt x="4851146" y="195834"/>
                  </a:cubicBezTo>
                  <a:lnTo>
                    <a:pt x="4860036" y="199136"/>
                  </a:lnTo>
                  <a:cubicBezTo>
                    <a:pt x="4861560" y="199771"/>
                    <a:pt x="4862957" y="200152"/>
                    <a:pt x="4863465" y="200279"/>
                  </a:cubicBezTo>
                  <a:lnTo>
                    <a:pt x="4870323" y="201930"/>
                  </a:lnTo>
                  <a:lnTo>
                    <a:pt x="4880610" y="205613"/>
                  </a:lnTo>
                  <a:cubicBezTo>
                    <a:pt x="6322568" y="729488"/>
                    <a:pt x="7304405" y="2098802"/>
                    <a:pt x="7323455" y="3613150"/>
                  </a:cubicBezTo>
                  <a:lnTo>
                    <a:pt x="7323582" y="8903970"/>
                  </a:lnTo>
                  <a:close/>
                  <a:moveTo>
                    <a:pt x="19050" y="8884920"/>
                  </a:moveTo>
                  <a:lnTo>
                    <a:pt x="7304659" y="8884920"/>
                  </a:lnTo>
                  <a:lnTo>
                    <a:pt x="7304659" y="3613404"/>
                  </a:lnTo>
                  <a:cubicBezTo>
                    <a:pt x="7285609" y="2107184"/>
                    <a:pt x="6308979" y="744855"/>
                    <a:pt x="4874260" y="223647"/>
                  </a:cubicBezTo>
                  <a:lnTo>
                    <a:pt x="4864989" y="220218"/>
                  </a:lnTo>
                  <a:lnTo>
                    <a:pt x="4858893" y="218821"/>
                  </a:lnTo>
                  <a:cubicBezTo>
                    <a:pt x="4858003" y="218567"/>
                    <a:pt x="4855464" y="217805"/>
                    <a:pt x="4852924" y="216789"/>
                  </a:cubicBezTo>
                  <a:lnTo>
                    <a:pt x="4845177" y="213868"/>
                  </a:lnTo>
                  <a:cubicBezTo>
                    <a:pt x="4464177" y="84582"/>
                    <a:pt x="4066667" y="19050"/>
                    <a:pt x="3663823" y="19050"/>
                  </a:cubicBezTo>
                  <a:lnTo>
                    <a:pt x="3659886" y="19050"/>
                  </a:lnTo>
                  <a:cubicBezTo>
                    <a:pt x="3257042" y="19050"/>
                    <a:pt x="2859532" y="84582"/>
                    <a:pt x="2478532" y="213868"/>
                  </a:cubicBezTo>
                  <a:lnTo>
                    <a:pt x="2470785" y="216789"/>
                  </a:lnTo>
                  <a:cubicBezTo>
                    <a:pt x="2468626" y="217678"/>
                    <a:pt x="2466467" y="218313"/>
                    <a:pt x="2465959" y="218567"/>
                  </a:cubicBezTo>
                  <a:lnTo>
                    <a:pt x="2458212" y="220472"/>
                  </a:lnTo>
                  <a:lnTo>
                    <a:pt x="2448941" y="223901"/>
                  </a:lnTo>
                  <a:cubicBezTo>
                    <a:pt x="1014603" y="744855"/>
                    <a:pt x="38100" y="2107057"/>
                    <a:pt x="19050" y="3613531"/>
                  </a:cubicBezTo>
                  <a:lnTo>
                    <a:pt x="19050" y="8884920"/>
                  </a:lnTo>
                  <a:close/>
                  <a:moveTo>
                    <a:pt x="7183882" y="8764270"/>
                  </a:moveTo>
                  <a:lnTo>
                    <a:pt x="139700" y="8764270"/>
                  </a:lnTo>
                  <a:lnTo>
                    <a:pt x="139700" y="3615182"/>
                  </a:lnTo>
                  <a:cubicBezTo>
                    <a:pt x="158115" y="2158619"/>
                    <a:pt x="1102741" y="841375"/>
                    <a:pt x="2490216" y="337312"/>
                  </a:cubicBezTo>
                  <a:lnTo>
                    <a:pt x="2493137" y="336296"/>
                  </a:lnTo>
                  <a:cubicBezTo>
                    <a:pt x="2496566" y="335407"/>
                    <a:pt x="2505710" y="332994"/>
                    <a:pt x="2516759" y="328549"/>
                  </a:cubicBezTo>
                  <a:cubicBezTo>
                    <a:pt x="2885821" y="203327"/>
                    <a:pt x="3270250" y="139827"/>
                    <a:pt x="3659886" y="139827"/>
                  </a:cubicBezTo>
                  <a:lnTo>
                    <a:pt x="3663823" y="139827"/>
                  </a:lnTo>
                  <a:cubicBezTo>
                    <a:pt x="4053459" y="139827"/>
                    <a:pt x="4437888" y="203200"/>
                    <a:pt x="4806442" y="328295"/>
                  </a:cubicBezTo>
                  <a:cubicBezTo>
                    <a:pt x="4817999" y="332994"/>
                    <a:pt x="4827143" y="335407"/>
                    <a:pt x="4829683" y="336042"/>
                  </a:cubicBezTo>
                  <a:lnTo>
                    <a:pt x="4833493" y="337439"/>
                  </a:lnTo>
                  <a:cubicBezTo>
                    <a:pt x="6220968" y="841502"/>
                    <a:pt x="7165594" y="2158746"/>
                    <a:pt x="7184009" y="3615182"/>
                  </a:cubicBezTo>
                  <a:lnTo>
                    <a:pt x="7184009" y="8764270"/>
                  </a:lnTo>
                  <a:close/>
                  <a:moveTo>
                    <a:pt x="158750" y="8745220"/>
                  </a:moveTo>
                  <a:lnTo>
                    <a:pt x="7164959" y="8745220"/>
                  </a:lnTo>
                  <a:lnTo>
                    <a:pt x="7164959" y="3615182"/>
                  </a:lnTo>
                  <a:cubicBezTo>
                    <a:pt x="7146544" y="2166620"/>
                    <a:pt x="6206998" y="856488"/>
                    <a:pt x="4827016" y="355092"/>
                  </a:cubicBezTo>
                  <a:lnTo>
                    <a:pt x="4824095" y="354076"/>
                  </a:lnTo>
                  <a:cubicBezTo>
                    <a:pt x="4821428" y="353441"/>
                    <a:pt x="4811522" y="350901"/>
                    <a:pt x="4799711" y="345948"/>
                  </a:cubicBezTo>
                  <a:cubicBezTo>
                    <a:pt x="4433697" y="221869"/>
                    <a:pt x="4051300" y="158750"/>
                    <a:pt x="3663823" y="158750"/>
                  </a:cubicBezTo>
                  <a:lnTo>
                    <a:pt x="3659886" y="158750"/>
                  </a:lnTo>
                  <a:cubicBezTo>
                    <a:pt x="3272282" y="158750"/>
                    <a:pt x="2890012" y="221869"/>
                    <a:pt x="2523490" y="346202"/>
                  </a:cubicBezTo>
                  <a:cubicBezTo>
                    <a:pt x="2512187" y="350901"/>
                    <a:pt x="2502408" y="353441"/>
                    <a:pt x="2498725" y="354457"/>
                  </a:cubicBezTo>
                  <a:lnTo>
                    <a:pt x="2496820" y="355219"/>
                  </a:lnTo>
                  <a:cubicBezTo>
                    <a:pt x="1116584" y="856488"/>
                    <a:pt x="177038" y="2166620"/>
                    <a:pt x="158750" y="3615309"/>
                  </a:cubicBezTo>
                  <a:lnTo>
                    <a:pt x="158750" y="8745220"/>
                  </a:lnTo>
                  <a:close/>
                </a:path>
              </a:pathLst>
            </a:custGeom>
            <a:solidFill>
              <a:srgbClr val="4D5437"/>
            </a:solidFill>
          </p:spPr>
        </p:sp>
      </p:grpSp>
      <p:pic>
        <p:nvPicPr>
          <p:cNvPr id="5" name="Picture 5"/>
          <p:cNvPicPr>
            <a:picLocks noChangeAspect="1"/>
          </p:cNvPicPr>
          <p:nvPr/>
        </p:nvPicPr>
        <p:blipFill>
          <a:blip r:embed="rId1">
            <a:alphaModFix amt="6999"/>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p:blipFill>
        <p:spPr>
          <a:xfrm flipH="1">
            <a:off x="8547969" y="3024655"/>
            <a:ext cx="12296163" cy="10958956"/>
          </a:xfrm>
          <a:prstGeom prst="rect">
            <a:avLst/>
          </a:prstGeom>
        </p:spPr>
      </p:pic>
      <p:grpSp>
        <p:nvGrpSpPr>
          <p:cNvPr id="6" name="Group 6"/>
          <p:cNvGrpSpPr/>
          <p:nvPr/>
        </p:nvGrpSpPr>
        <p:grpSpPr>
          <a:xfrm rot="-5400000">
            <a:off x="15279302" y="7258752"/>
            <a:ext cx="873895" cy="5143500"/>
            <a:chOff x="0" y="0"/>
            <a:chExt cx="295614" cy="1739900"/>
          </a:xfrm>
        </p:grpSpPr>
        <p:sp>
          <p:nvSpPr>
            <p:cNvPr id="7" name="Freeform 7"/>
            <p:cNvSpPr/>
            <p:nvPr/>
          </p:nvSpPr>
          <p:spPr>
            <a:xfrm>
              <a:off x="0" y="0"/>
              <a:ext cx="295614" cy="1739900"/>
            </a:xfrm>
            <a:custGeom>
              <a:avLst/>
              <a:gdLst/>
              <a:ahLst/>
              <a:cxnLst/>
              <a:rect l="l" t="t" r="r" b="b"/>
              <a:pathLst>
                <a:path w="295614" h="1739900">
                  <a:moveTo>
                    <a:pt x="0" y="0"/>
                  </a:moveTo>
                  <a:lnTo>
                    <a:pt x="295614" y="0"/>
                  </a:lnTo>
                  <a:lnTo>
                    <a:pt x="295614" y="1739900"/>
                  </a:lnTo>
                  <a:lnTo>
                    <a:pt x="0" y="1739900"/>
                  </a:lnTo>
                  <a:close/>
                </a:path>
              </a:pathLst>
            </a:custGeom>
            <a:solidFill>
              <a:srgbClr val="4D5437"/>
            </a:solidFill>
          </p:spPr>
        </p:sp>
      </p:grpSp>
      <p:sp>
        <p:nvSpPr>
          <p:cNvPr id="8" name="AutoShape 8"/>
          <p:cNvSpPr/>
          <p:nvPr/>
        </p:nvSpPr>
        <p:spPr>
          <a:xfrm rot="-10800000">
            <a:off x="15342473" y="9827955"/>
            <a:ext cx="2434496" cy="0"/>
          </a:xfrm>
          <a:prstGeom prst="line">
            <a:avLst/>
          </a:prstGeom>
          <a:ln w="47625" cap="flat">
            <a:solidFill>
              <a:srgbClr val="CBC3BB"/>
            </a:solidFill>
            <a:prstDash val="solid"/>
            <a:headEnd type="none" w="sm" len="sm"/>
            <a:tailEnd type="arrow" w="med" len="sm"/>
          </a:ln>
        </p:spPr>
      </p:sp>
      <p:grpSp>
        <p:nvGrpSpPr>
          <p:cNvPr id="9" name="Group 9"/>
          <p:cNvGrpSpPr/>
          <p:nvPr/>
        </p:nvGrpSpPr>
        <p:grpSpPr>
          <a:xfrm rot="-5400000">
            <a:off x="14290214" y="9331416"/>
            <a:ext cx="217091" cy="1040702"/>
            <a:chOff x="0" y="0"/>
            <a:chExt cx="289454" cy="1387603"/>
          </a:xfrm>
        </p:grpSpPr>
        <p:grpSp>
          <p:nvGrpSpPr>
            <p:cNvPr id="10" name="Group 10"/>
            <p:cNvGrpSpPr/>
            <p:nvPr/>
          </p:nvGrpSpPr>
          <p:grpSpPr>
            <a:xfrm rot="0">
              <a:off x="0" y="0"/>
              <a:ext cx="289454" cy="289454"/>
              <a:chOff x="0" y="0"/>
              <a:chExt cx="6350000" cy="6350000"/>
            </a:xfrm>
          </p:grpSpPr>
          <p:sp>
            <p:nvSpPr>
              <p:cNvPr id="11" name="Freeform 11"/>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BC3BB"/>
              </a:solidFill>
            </p:spPr>
          </p:sp>
        </p:grpSp>
        <p:grpSp>
          <p:nvGrpSpPr>
            <p:cNvPr id="12" name="Group 12"/>
            <p:cNvGrpSpPr/>
            <p:nvPr/>
          </p:nvGrpSpPr>
          <p:grpSpPr>
            <a:xfrm rot="0">
              <a:off x="0" y="536735"/>
              <a:ext cx="289454" cy="289454"/>
              <a:chOff x="0" y="0"/>
              <a:chExt cx="6350000" cy="6350000"/>
            </a:xfrm>
          </p:grpSpPr>
          <p:sp>
            <p:nvSpPr>
              <p:cNvPr id="13" name="Freeform 1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BC3BB"/>
              </a:solidFill>
            </p:spPr>
          </p:sp>
        </p:grpSp>
        <p:grpSp>
          <p:nvGrpSpPr>
            <p:cNvPr id="14" name="Group 14"/>
            <p:cNvGrpSpPr/>
            <p:nvPr/>
          </p:nvGrpSpPr>
          <p:grpSpPr>
            <a:xfrm rot="0">
              <a:off x="0" y="1098149"/>
              <a:ext cx="289454" cy="289454"/>
              <a:chOff x="0" y="0"/>
              <a:chExt cx="6350000" cy="6350000"/>
            </a:xfrm>
          </p:grpSpPr>
          <p:sp>
            <p:nvSpPr>
              <p:cNvPr id="15" name="Freeform 15"/>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BC3BB"/>
              </a:solidFill>
            </p:spPr>
          </p:sp>
        </p:grpSp>
      </p:grpSp>
      <p:sp>
        <p:nvSpPr>
          <p:cNvPr id="16" name="AutoShape 16"/>
          <p:cNvSpPr/>
          <p:nvPr/>
        </p:nvSpPr>
        <p:spPr>
          <a:xfrm rot="-10800000">
            <a:off x="9144000" y="1975941"/>
            <a:ext cx="10462704" cy="0"/>
          </a:xfrm>
          <a:prstGeom prst="line">
            <a:avLst/>
          </a:prstGeom>
          <a:ln w="28575" cap="flat">
            <a:solidFill>
              <a:srgbClr val="69635B"/>
            </a:solidFill>
            <a:prstDash val="solid"/>
            <a:headEnd type="none" w="sm" len="sm"/>
            <a:tailEnd type="none" w="sm" len="sm"/>
          </a:ln>
        </p:spPr>
      </p:sp>
      <p:sp>
        <p:nvSpPr>
          <p:cNvPr id="17" name="AutoShape 17"/>
          <p:cNvSpPr/>
          <p:nvPr/>
        </p:nvSpPr>
        <p:spPr>
          <a:xfrm rot="-10800000">
            <a:off x="9144000" y="1187465"/>
            <a:ext cx="10462704" cy="0"/>
          </a:xfrm>
          <a:prstGeom prst="line">
            <a:avLst/>
          </a:prstGeom>
          <a:ln w="28575" cap="flat">
            <a:solidFill>
              <a:srgbClr val="69635B"/>
            </a:solidFill>
            <a:prstDash val="solid"/>
            <a:headEnd type="none" w="sm" len="sm"/>
            <a:tailEnd type="none" w="sm" len="sm"/>
          </a:ln>
        </p:spPr>
      </p:sp>
      <p:sp>
        <p:nvSpPr>
          <p:cNvPr id="18" name="TextBox 18"/>
          <p:cNvSpPr txBox="1"/>
          <p:nvPr/>
        </p:nvSpPr>
        <p:spPr>
          <a:xfrm>
            <a:off x="1028700" y="1049353"/>
            <a:ext cx="8683632" cy="976419"/>
          </a:xfrm>
          <a:prstGeom prst="rect">
            <a:avLst/>
          </a:prstGeom>
        </p:spPr>
        <p:txBody>
          <a:bodyPr lIns="0" tIns="0" rIns="0" bIns="0" rtlCol="0" anchor="t">
            <a:spAutoFit/>
          </a:bodyPr>
          <a:lstStyle/>
          <a:p>
            <a:pPr marL="0" lvl="0" indent="0">
              <a:lnSpc>
                <a:spcPts val="7580"/>
              </a:lnSpc>
              <a:spcBef>
                <a:spcPct val="0"/>
              </a:spcBef>
            </a:pPr>
            <a:r>
              <a:rPr lang="en-US" sz="5415">
                <a:solidFill>
                  <a:srgbClr val="69635B"/>
                </a:solidFill>
                <a:latin typeface="TAN Pearl"/>
              </a:rPr>
              <a:t>Awesome Team</a:t>
            </a:r>
            <a:endParaRPr lang="en-US" sz="5415">
              <a:solidFill>
                <a:srgbClr val="69635B"/>
              </a:solidFill>
              <a:latin typeface="TAN Pearl"/>
            </a:endParaRPr>
          </a:p>
        </p:txBody>
      </p:sp>
      <p:sp>
        <p:nvSpPr>
          <p:cNvPr id="19" name="TextBox 19"/>
          <p:cNvSpPr txBox="1"/>
          <p:nvPr/>
        </p:nvSpPr>
        <p:spPr>
          <a:xfrm>
            <a:off x="10472816" y="1392207"/>
            <a:ext cx="1071289" cy="372745"/>
          </a:xfrm>
          <a:prstGeom prst="rect">
            <a:avLst/>
          </a:prstGeom>
        </p:spPr>
        <p:txBody>
          <a:bodyPr lIns="0" tIns="0" rIns="0" bIns="0" rtlCol="0" anchor="t">
            <a:spAutoFit/>
          </a:bodyPr>
          <a:lstStyle/>
          <a:p>
            <a:pPr algn="ctr">
              <a:lnSpc>
                <a:spcPts val="3080"/>
              </a:lnSpc>
            </a:pPr>
            <a:r>
              <a:rPr lang="en-US" sz="2200">
                <a:solidFill>
                  <a:srgbClr val="69635B"/>
                </a:solidFill>
                <a:latin typeface="Poppins Medium" panose="02000000000000000000"/>
              </a:rPr>
              <a:t>Art</a:t>
            </a:r>
            <a:endParaRPr lang="en-US" sz="2200">
              <a:solidFill>
                <a:srgbClr val="69635B"/>
              </a:solidFill>
              <a:latin typeface="Poppins Medium" panose="02000000000000000000"/>
            </a:endParaRPr>
          </a:p>
        </p:txBody>
      </p:sp>
      <p:sp>
        <p:nvSpPr>
          <p:cNvPr id="20" name="TextBox 20"/>
          <p:cNvSpPr txBox="1"/>
          <p:nvPr/>
        </p:nvSpPr>
        <p:spPr>
          <a:xfrm>
            <a:off x="11478878" y="1392207"/>
            <a:ext cx="2981415" cy="372745"/>
          </a:xfrm>
          <a:prstGeom prst="rect">
            <a:avLst/>
          </a:prstGeom>
        </p:spPr>
        <p:txBody>
          <a:bodyPr lIns="0" tIns="0" rIns="0" bIns="0" rtlCol="0" anchor="t">
            <a:spAutoFit/>
          </a:bodyPr>
          <a:lstStyle/>
          <a:p>
            <a:pPr algn="ctr">
              <a:lnSpc>
                <a:spcPts val="3080"/>
              </a:lnSpc>
            </a:pPr>
            <a:r>
              <a:rPr lang="en-US" sz="2200">
                <a:solidFill>
                  <a:srgbClr val="69635B"/>
                </a:solidFill>
                <a:latin typeface="Poppins Medium" panose="02000000000000000000"/>
              </a:rPr>
              <a:t>Business</a:t>
            </a:r>
            <a:endParaRPr lang="en-US" sz="2200">
              <a:solidFill>
                <a:srgbClr val="69635B"/>
              </a:solidFill>
              <a:latin typeface="Poppins Medium" panose="02000000000000000000"/>
            </a:endParaRPr>
          </a:p>
        </p:txBody>
      </p:sp>
      <p:sp>
        <p:nvSpPr>
          <p:cNvPr id="21" name="TextBox 21"/>
          <p:cNvSpPr txBox="1"/>
          <p:nvPr/>
        </p:nvSpPr>
        <p:spPr>
          <a:xfrm>
            <a:off x="13949039" y="1392207"/>
            <a:ext cx="1990685" cy="372745"/>
          </a:xfrm>
          <a:prstGeom prst="rect">
            <a:avLst/>
          </a:prstGeom>
        </p:spPr>
        <p:txBody>
          <a:bodyPr lIns="0" tIns="0" rIns="0" bIns="0" rtlCol="0" anchor="t">
            <a:spAutoFit/>
          </a:bodyPr>
          <a:lstStyle/>
          <a:p>
            <a:pPr algn="ctr">
              <a:lnSpc>
                <a:spcPts val="3080"/>
              </a:lnSpc>
            </a:pPr>
            <a:r>
              <a:rPr lang="en-US" sz="2200">
                <a:solidFill>
                  <a:srgbClr val="69635B"/>
                </a:solidFill>
                <a:latin typeface="Poppins Medium" panose="02000000000000000000"/>
              </a:rPr>
              <a:t>Stye</a:t>
            </a:r>
            <a:endParaRPr lang="en-US" sz="2200">
              <a:solidFill>
                <a:srgbClr val="69635B"/>
              </a:solidFill>
              <a:latin typeface="Poppins Medium" panose="02000000000000000000"/>
            </a:endParaRPr>
          </a:p>
        </p:txBody>
      </p:sp>
      <p:sp>
        <p:nvSpPr>
          <p:cNvPr id="22" name="TextBox 22"/>
          <p:cNvSpPr txBox="1"/>
          <p:nvPr/>
        </p:nvSpPr>
        <p:spPr>
          <a:xfrm>
            <a:off x="15671751" y="1396969"/>
            <a:ext cx="1990685" cy="372745"/>
          </a:xfrm>
          <a:prstGeom prst="rect">
            <a:avLst/>
          </a:prstGeom>
        </p:spPr>
        <p:txBody>
          <a:bodyPr lIns="0" tIns="0" rIns="0" bIns="0" rtlCol="0" anchor="t">
            <a:spAutoFit/>
          </a:bodyPr>
          <a:lstStyle/>
          <a:p>
            <a:pPr algn="ctr">
              <a:lnSpc>
                <a:spcPts val="3080"/>
              </a:lnSpc>
            </a:pPr>
            <a:r>
              <a:rPr lang="en-US" sz="2200">
                <a:solidFill>
                  <a:srgbClr val="69635B"/>
                </a:solidFill>
                <a:latin typeface="Poppins Medium" panose="02000000000000000000"/>
              </a:rPr>
              <a:t>Life</a:t>
            </a:r>
            <a:endParaRPr lang="en-US" sz="2200">
              <a:solidFill>
                <a:srgbClr val="69635B"/>
              </a:solidFill>
              <a:latin typeface="Poppins Medium" panose="02000000000000000000"/>
            </a:endParaRPr>
          </a:p>
        </p:txBody>
      </p:sp>
      <p:pic>
        <p:nvPicPr>
          <p:cNvPr id="23" name="Picture 2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2289882" y="3024655"/>
            <a:ext cx="3010367" cy="4300524"/>
          </a:xfrm>
          <a:prstGeom prst="rect">
            <a:avLst/>
          </a:prstGeom>
        </p:spPr>
      </p:pic>
      <p:pic>
        <p:nvPicPr>
          <p:cNvPr id="24" name="Picture 2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5595387" y="3024655"/>
            <a:ext cx="3010367" cy="4300524"/>
          </a:xfrm>
          <a:prstGeom prst="rect">
            <a:avLst/>
          </a:prstGeom>
        </p:spPr>
      </p:pic>
      <p:pic>
        <p:nvPicPr>
          <p:cNvPr id="25" name="Picture 2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967632" y="3024655"/>
            <a:ext cx="3010367" cy="4300524"/>
          </a:xfrm>
          <a:prstGeom prst="rect">
            <a:avLst/>
          </a:prstGeom>
        </p:spPr>
      </p:pic>
      <p:pic>
        <p:nvPicPr>
          <p:cNvPr id="26" name="Picture 26"/>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2403223" y="3024655"/>
            <a:ext cx="3010367" cy="4300524"/>
          </a:xfrm>
          <a:prstGeom prst="rect">
            <a:avLst/>
          </a:prstGeom>
        </p:spPr>
      </p:pic>
      <p:grpSp>
        <p:nvGrpSpPr>
          <p:cNvPr id="27" name="Group 27"/>
          <p:cNvGrpSpPr>
            <a:grpSpLocks noChangeAspect="1"/>
          </p:cNvGrpSpPr>
          <p:nvPr/>
        </p:nvGrpSpPr>
        <p:grpSpPr>
          <a:xfrm rot="0">
            <a:off x="6013228" y="3413414"/>
            <a:ext cx="2174686" cy="2174678"/>
            <a:chOff x="0" y="0"/>
            <a:chExt cx="6350000" cy="6349975"/>
          </a:xfrm>
        </p:grpSpPr>
        <p:sp>
          <p:nvSpPr>
            <p:cNvPr id="28" name="Freeform 28"/>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5"/>
              <a:stretch>
                <a:fillRect l="-14914" t="-5709" r="-64835" b="-14274"/>
              </a:stretch>
            </a:blipFill>
          </p:spPr>
        </p:sp>
      </p:grpSp>
      <p:grpSp>
        <p:nvGrpSpPr>
          <p:cNvPr id="29" name="Group 29"/>
          <p:cNvGrpSpPr>
            <a:grpSpLocks noChangeAspect="1"/>
          </p:cNvGrpSpPr>
          <p:nvPr/>
        </p:nvGrpSpPr>
        <p:grpSpPr>
          <a:xfrm rot="0">
            <a:off x="2707723" y="3413414"/>
            <a:ext cx="2174686" cy="2174678"/>
            <a:chOff x="0" y="0"/>
            <a:chExt cx="6350000" cy="6349975"/>
          </a:xfrm>
        </p:grpSpPr>
        <p:sp>
          <p:nvSpPr>
            <p:cNvPr id="30" name="Freeform 30"/>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6"/>
              <a:stretch>
                <a:fillRect l="-11528" t="-23737" b="-43556"/>
              </a:stretch>
            </a:blipFill>
          </p:spPr>
        </p:sp>
      </p:grpSp>
      <p:grpSp>
        <p:nvGrpSpPr>
          <p:cNvPr id="31" name="Group 31"/>
          <p:cNvGrpSpPr>
            <a:grpSpLocks noChangeAspect="1"/>
          </p:cNvGrpSpPr>
          <p:nvPr/>
        </p:nvGrpSpPr>
        <p:grpSpPr>
          <a:xfrm rot="0">
            <a:off x="9385473" y="3413414"/>
            <a:ext cx="2174686" cy="2174678"/>
            <a:chOff x="0" y="0"/>
            <a:chExt cx="6350000" cy="6349975"/>
          </a:xfrm>
        </p:grpSpPr>
        <p:sp>
          <p:nvSpPr>
            <p:cNvPr id="32" name="Freeform 32"/>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7"/>
              <a:stretch>
                <a:fillRect l="-18501" t="-53822" r="-3568" b="-29282"/>
              </a:stretch>
            </a:blipFill>
          </p:spPr>
        </p:sp>
      </p:grpSp>
      <p:grpSp>
        <p:nvGrpSpPr>
          <p:cNvPr id="33" name="Group 33"/>
          <p:cNvGrpSpPr>
            <a:grpSpLocks noChangeAspect="1"/>
          </p:cNvGrpSpPr>
          <p:nvPr/>
        </p:nvGrpSpPr>
        <p:grpSpPr>
          <a:xfrm rot="0">
            <a:off x="12821064" y="3413414"/>
            <a:ext cx="2174686" cy="2174678"/>
            <a:chOff x="0" y="0"/>
            <a:chExt cx="6350000" cy="6349975"/>
          </a:xfrm>
        </p:grpSpPr>
        <p:sp>
          <p:nvSpPr>
            <p:cNvPr id="34" name="Freeform 34"/>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8"/>
              <a:stretch>
                <a:fillRect l="-41220" t="-21203" b="-55322"/>
              </a:stretch>
            </a:blipFill>
          </p:spPr>
        </p:sp>
      </p:grpSp>
      <p:sp>
        <p:nvSpPr>
          <p:cNvPr id="35" name="TextBox 35"/>
          <p:cNvSpPr txBox="1"/>
          <p:nvPr/>
        </p:nvSpPr>
        <p:spPr>
          <a:xfrm>
            <a:off x="5069253" y="5836395"/>
            <a:ext cx="4062635" cy="521253"/>
          </a:xfrm>
          <a:prstGeom prst="rect">
            <a:avLst/>
          </a:prstGeom>
        </p:spPr>
        <p:txBody>
          <a:bodyPr lIns="0" tIns="0" rIns="0" bIns="0" rtlCol="0" anchor="t">
            <a:spAutoFit/>
          </a:bodyPr>
          <a:lstStyle/>
          <a:p>
            <a:pPr marL="0" lvl="0" indent="0" algn="ctr">
              <a:lnSpc>
                <a:spcPts val="4345"/>
              </a:lnSpc>
              <a:spcBef>
                <a:spcPct val="0"/>
              </a:spcBef>
            </a:pPr>
            <a:r>
              <a:rPr lang="en-US" sz="3105" u="none">
                <a:solidFill>
                  <a:srgbClr val="4D5437"/>
                </a:solidFill>
                <a:latin typeface="Brittany"/>
              </a:rPr>
              <a:t>Avery Davis</a:t>
            </a:r>
            <a:endParaRPr lang="en-US" sz="3105" u="none">
              <a:solidFill>
                <a:srgbClr val="4D5437"/>
              </a:solidFill>
              <a:latin typeface="Brittany"/>
            </a:endParaRPr>
          </a:p>
        </p:txBody>
      </p:sp>
      <p:sp>
        <p:nvSpPr>
          <p:cNvPr id="36" name="TextBox 36"/>
          <p:cNvSpPr txBox="1"/>
          <p:nvPr/>
        </p:nvSpPr>
        <p:spPr>
          <a:xfrm>
            <a:off x="5896933" y="6649863"/>
            <a:ext cx="2407276" cy="290178"/>
          </a:xfrm>
          <a:prstGeom prst="rect">
            <a:avLst/>
          </a:prstGeom>
        </p:spPr>
        <p:txBody>
          <a:bodyPr lIns="0" tIns="0" rIns="0" bIns="0" rtlCol="0" anchor="t">
            <a:spAutoFit/>
          </a:bodyPr>
          <a:lstStyle/>
          <a:p>
            <a:pPr marL="0" lvl="0" indent="0" algn="ctr">
              <a:lnSpc>
                <a:spcPts val="2380"/>
              </a:lnSpc>
              <a:spcBef>
                <a:spcPct val="0"/>
              </a:spcBef>
            </a:pPr>
            <a:r>
              <a:rPr lang="en-US" sz="1700" u="none">
                <a:solidFill>
                  <a:srgbClr val="000000"/>
                </a:solidFill>
                <a:latin typeface="TAN Pearl"/>
              </a:rPr>
              <a:t>FOUNDER</a:t>
            </a:r>
            <a:endParaRPr lang="en-US" sz="1700" u="none">
              <a:solidFill>
                <a:srgbClr val="000000"/>
              </a:solidFill>
              <a:latin typeface="TAN Pearl"/>
            </a:endParaRPr>
          </a:p>
        </p:txBody>
      </p:sp>
      <p:sp>
        <p:nvSpPr>
          <p:cNvPr id="37" name="TextBox 37"/>
          <p:cNvSpPr txBox="1"/>
          <p:nvPr/>
        </p:nvSpPr>
        <p:spPr>
          <a:xfrm>
            <a:off x="2707723" y="5836395"/>
            <a:ext cx="2174686" cy="528158"/>
          </a:xfrm>
          <a:prstGeom prst="rect">
            <a:avLst/>
          </a:prstGeom>
        </p:spPr>
        <p:txBody>
          <a:bodyPr lIns="0" tIns="0" rIns="0" bIns="0" rtlCol="0" anchor="t">
            <a:spAutoFit/>
          </a:bodyPr>
          <a:lstStyle/>
          <a:p>
            <a:pPr marL="0" lvl="0" indent="0" algn="ctr">
              <a:lnSpc>
                <a:spcPts val="4345"/>
              </a:lnSpc>
              <a:spcBef>
                <a:spcPct val="0"/>
              </a:spcBef>
            </a:pPr>
            <a:r>
              <a:rPr lang="en-US" sz="3105">
                <a:solidFill>
                  <a:srgbClr val="4D5437"/>
                </a:solidFill>
                <a:latin typeface="Brittany"/>
              </a:rPr>
              <a:t>Chi</a:t>
            </a:r>
            <a:r>
              <a:rPr lang="en-US" sz="3105" u="none">
                <a:solidFill>
                  <a:srgbClr val="4D5437"/>
                </a:solidFill>
                <a:latin typeface="Brittany"/>
              </a:rPr>
              <a:t>di Eze</a:t>
            </a:r>
            <a:endParaRPr lang="en-US" sz="3105" u="none">
              <a:solidFill>
                <a:srgbClr val="4D5437"/>
              </a:solidFill>
              <a:latin typeface="Brittany"/>
            </a:endParaRPr>
          </a:p>
        </p:txBody>
      </p:sp>
      <p:sp>
        <p:nvSpPr>
          <p:cNvPr id="38" name="TextBox 38"/>
          <p:cNvSpPr txBox="1"/>
          <p:nvPr/>
        </p:nvSpPr>
        <p:spPr>
          <a:xfrm>
            <a:off x="2707723" y="6644301"/>
            <a:ext cx="2174686" cy="295740"/>
          </a:xfrm>
          <a:prstGeom prst="rect">
            <a:avLst/>
          </a:prstGeom>
        </p:spPr>
        <p:txBody>
          <a:bodyPr lIns="0" tIns="0" rIns="0" bIns="0" rtlCol="0" anchor="t">
            <a:spAutoFit/>
          </a:bodyPr>
          <a:lstStyle/>
          <a:p>
            <a:pPr algn="ctr">
              <a:lnSpc>
                <a:spcPts val="2380"/>
              </a:lnSpc>
            </a:pPr>
            <a:r>
              <a:rPr lang="en-US" sz="1700">
                <a:solidFill>
                  <a:srgbClr val="000000"/>
                </a:solidFill>
                <a:latin typeface="TAN Pearl"/>
              </a:rPr>
              <a:t>MARKETING</a:t>
            </a:r>
            <a:endParaRPr lang="en-US" sz="1700">
              <a:solidFill>
                <a:srgbClr val="000000"/>
              </a:solidFill>
              <a:latin typeface="TAN Pearl"/>
            </a:endParaRPr>
          </a:p>
        </p:txBody>
      </p:sp>
      <p:sp>
        <p:nvSpPr>
          <p:cNvPr id="39" name="TextBox 39"/>
          <p:cNvSpPr txBox="1"/>
          <p:nvPr/>
        </p:nvSpPr>
        <p:spPr>
          <a:xfrm>
            <a:off x="8441498" y="5836395"/>
            <a:ext cx="4062635" cy="521253"/>
          </a:xfrm>
          <a:prstGeom prst="rect">
            <a:avLst/>
          </a:prstGeom>
        </p:spPr>
        <p:txBody>
          <a:bodyPr lIns="0" tIns="0" rIns="0" bIns="0" rtlCol="0" anchor="t">
            <a:spAutoFit/>
          </a:bodyPr>
          <a:lstStyle/>
          <a:p>
            <a:pPr marL="0" lvl="0" indent="0" algn="ctr">
              <a:lnSpc>
                <a:spcPts val="4345"/>
              </a:lnSpc>
              <a:spcBef>
                <a:spcPct val="0"/>
              </a:spcBef>
            </a:pPr>
            <a:r>
              <a:rPr lang="en-US" sz="3105" u="none">
                <a:solidFill>
                  <a:srgbClr val="4D5437"/>
                </a:solidFill>
                <a:latin typeface="Brittany"/>
              </a:rPr>
              <a:t>Bailey Dupont</a:t>
            </a:r>
            <a:endParaRPr lang="en-US" sz="3105" u="none">
              <a:solidFill>
                <a:srgbClr val="4D5437"/>
              </a:solidFill>
              <a:latin typeface="Brittany"/>
            </a:endParaRPr>
          </a:p>
        </p:txBody>
      </p:sp>
      <p:sp>
        <p:nvSpPr>
          <p:cNvPr id="40" name="TextBox 40"/>
          <p:cNvSpPr txBox="1"/>
          <p:nvPr/>
        </p:nvSpPr>
        <p:spPr>
          <a:xfrm>
            <a:off x="9185217" y="6649863"/>
            <a:ext cx="2575197" cy="290178"/>
          </a:xfrm>
          <a:prstGeom prst="rect">
            <a:avLst/>
          </a:prstGeom>
        </p:spPr>
        <p:txBody>
          <a:bodyPr lIns="0" tIns="0" rIns="0" bIns="0" rtlCol="0" anchor="t">
            <a:spAutoFit/>
          </a:bodyPr>
          <a:lstStyle/>
          <a:p>
            <a:pPr marL="0" lvl="0" indent="0" algn="ctr">
              <a:lnSpc>
                <a:spcPts val="2380"/>
              </a:lnSpc>
              <a:spcBef>
                <a:spcPct val="0"/>
              </a:spcBef>
            </a:pPr>
            <a:r>
              <a:rPr lang="en-US" sz="1700" u="none">
                <a:solidFill>
                  <a:srgbClr val="000000"/>
                </a:solidFill>
                <a:latin typeface="TAN Pearl"/>
              </a:rPr>
              <a:t>DESIGNER</a:t>
            </a:r>
            <a:endParaRPr lang="en-US" sz="1700" u="none">
              <a:solidFill>
                <a:srgbClr val="000000"/>
              </a:solidFill>
              <a:latin typeface="TAN Pearl"/>
            </a:endParaRPr>
          </a:p>
        </p:txBody>
      </p:sp>
      <p:sp>
        <p:nvSpPr>
          <p:cNvPr id="41" name="TextBox 41"/>
          <p:cNvSpPr txBox="1"/>
          <p:nvPr/>
        </p:nvSpPr>
        <p:spPr>
          <a:xfrm>
            <a:off x="11877089" y="5836395"/>
            <a:ext cx="4062635" cy="521253"/>
          </a:xfrm>
          <a:prstGeom prst="rect">
            <a:avLst/>
          </a:prstGeom>
        </p:spPr>
        <p:txBody>
          <a:bodyPr lIns="0" tIns="0" rIns="0" bIns="0" rtlCol="0" anchor="t">
            <a:spAutoFit/>
          </a:bodyPr>
          <a:lstStyle/>
          <a:p>
            <a:pPr marL="0" lvl="0" indent="0" algn="ctr">
              <a:lnSpc>
                <a:spcPts val="4345"/>
              </a:lnSpc>
              <a:spcBef>
                <a:spcPct val="0"/>
              </a:spcBef>
            </a:pPr>
            <a:r>
              <a:rPr lang="en-US" sz="3105" u="none">
                <a:solidFill>
                  <a:srgbClr val="4D5437"/>
                </a:solidFill>
                <a:latin typeface="Brittany"/>
              </a:rPr>
              <a:t>Cahaya Dewi</a:t>
            </a:r>
            <a:endParaRPr lang="en-US" sz="3105" u="none">
              <a:solidFill>
                <a:srgbClr val="4D5437"/>
              </a:solidFill>
              <a:latin typeface="Brittany"/>
            </a:endParaRPr>
          </a:p>
        </p:txBody>
      </p:sp>
      <p:sp>
        <p:nvSpPr>
          <p:cNvPr id="42" name="TextBox 42"/>
          <p:cNvSpPr txBox="1"/>
          <p:nvPr/>
        </p:nvSpPr>
        <p:spPr>
          <a:xfrm>
            <a:off x="12496643" y="6649863"/>
            <a:ext cx="2823528" cy="290178"/>
          </a:xfrm>
          <a:prstGeom prst="rect">
            <a:avLst/>
          </a:prstGeom>
        </p:spPr>
        <p:txBody>
          <a:bodyPr lIns="0" tIns="0" rIns="0" bIns="0" rtlCol="0" anchor="t">
            <a:spAutoFit/>
          </a:bodyPr>
          <a:lstStyle/>
          <a:p>
            <a:pPr marL="0" lvl="0" indent="0" algn="ctr">
              <a:lnSpc>
                <a:spcPts val="2380"/>
              </a:lnSpc>
              <a:spcBef>
                <a:spcPct val="0"/>
              </a:spcBef>
            </a:pPr>
            <a:r>
              <a:rPr lang="en-US" sz="1700" u="none">
                <a:solidFill>
                  <a:srgbClr val="000000"/>
                </a:solidFill>
                <a:latin typeface="TAN Pearl"/>
              </a:rPr>
              <a:t>DESIGNER</a:t>
            </a:r>
            <a:endParaRPr lang="en-US" sz="1700" u="none">
              <a:solidFill>
                <a:srgbClr val="000000"/>
              </a:solidFill>
              <a:latin typeface="TAN Pearl"/>
            </a:endParaRPr>
          </a:p>
        </p:txBody>
      </p:sp>
      <p:sp>
        <p:nvSpPr>
          <p:cNvPr id="43" name="TextBox 43"/>
          <p:cNvSpPr txBox="1"/>
          <p:nvPr/>
        </p:nvSpPr>
        <p:spPr>
          <a:xfrm>
            <a:off x="1028700" y="8529292"/>
            <a:ext cx="5880118" cy="729008"/>
          </a:xfrm>
          <a:prstGeom prst="rect">
            <a:avLst/>
          </a:prstGeom>
        </p:spPr>
        <p:txBody>
          <a:bodyPr lIns="0" tIns="0" rIns="0" bIns="0" rtlCol="0" anchor="t">
            <a:spAutoFit/>
          </a:bodyPr>
          <a:lstStyle/>
          <a:p>
            <a:pPr>
              <a:lnSpc>
                <a:spcPts val="2920"/>
              </a:lnSpc>
            </a:pPr>
            <a:r>
              <a:rPr lang="en-US" sz="2085">
                <a:solidFill>
                  <a:srgbClr val="69635B"/>
                </a:solidFill>
                <a:latin typeface="Poppins Light Bold" panose="02000000000000000000"/>
              </a:rPr>
              <a:t>Put your main content here, it will make you easier to put your own text. </a:t>
            </a:r>
            <a:endParaRPr lang="en-US" sz="2085">
              <a:solidFill>
                <a:srgbClr val="69635B"/>
              </a:solidFill>
              <a:latin typeface="Poppins Light Bold" panose="02000000000000000000"/>
            </a:endParaRPr>
          </a:p>
        </p:txBody>
      </p:sp>
      <p:grpSp>
        <p:nvGrpSpPr>
          <p:cNvPr id="44" name="Group 44"/>
          <p:cNvGrpSpPr/>
          <p:nvPr/>
        </p:nvGrpSpPr>
        <p:grpSpPr>
          <a:xfrm rot="0">
            <a:off x="8381864" y="8222019"/>
            <a:ext cx="1171536" cy="1171536"/>
            <a:chOff x="0" y="0"/>
            <a:chExt cx="6350000" cy="6350000"/>
          </a:xfrm>
        </p:grpSpPr>
        <p:sp>
          <p:nvSpPr>
            <p:cNvPr id="45" name="Freeform 45"/>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BC3BB"/>
            </a:solidFill>
          </p:spPr>
        </p:sp>
      </p:grpSp>
      <p:grpSp>
        <p:nvGrpSpPr>
          <p:cNvPr id="46" name="Group 46"/>
          <p:cNvGrpSpPr/>
          <p:nvPr/>
        </p:nvGrpSpPr>
        <p:grpSpPr>
          <a:xfrm rot="0">
            <a:off x="8433066" y="8273221"/>
            <a:ext cx="1069133" cy="1069133"/>
            <a:chOff x="0" y="0"/>
            <a:chExt cx="6350000" cy="6350000"/>
          </a:xfrm>
        </p:grpSpPr>
        <p:sp>
          <p:nvSpPr>
            <p:cNvPr id="47" name="Freeform 47"/>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846555"/>
            </a:solidFill>
          </p:spPr>
        </p:sp>
      </p:grpSp>
      <p:sp>
        <p:nvSpPr>
          <p:cNvPr id="48" name="TextBox 48"/>
          <p:cNvSpPr txBox="1"/>
          <p:nvPr/>
        </p:nvSpPr>
        <p:spPr>
          <a:xfrm>
            <a:off x="7943973" y="8474189"/>
            <a:ext cx="2008733" cy="663302"/>
          </a:xfrm>
          <a:prstGeom prst="rect">
            <a:avLst/>
          </a:prstGeom>
        </p:spPr>
        <p:txBody>
          <a:bodyPr lIns="0" tIns="0" rIns="0" bIns="0" rtlCol="0" anchor="t">
            <a:spAutoFit/>
          </a:bodyPr>
          <a:lstStyle/>
          <a:p>
            <a:pPr algn="ctr">
              <a:lnSpc>
                <a:spcPts val="5440"/>
              </a:lnSpc>
            </a:pPr>
            <a:r>
              <a:rPr lang="en-US" sz="3885">
                <a:solidFill>
                  <a:srgbClr val="FFFFFF"/>
                </a:solidFill>
                <a:latin typeface="Poppins Medium Bold" panose="02000000000000000000"/>
              </a:rPr>
              <a:t>13</a:t>
            </a:r>
            <a:endParaRPr lang="en-US" sz="3885">
              <a:solidFill>
                <a:srgbClr val="FFFFFF"/>
              </a:solidFill>
              <a:latin typeface="Poppins Medium Bold" panose="0200000000000000000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4D5437"/>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alphaModFix amt="2000"/>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p:blipFill>
        <p:spPr>
          <a:xfrm flipH="1">
            <a:off x="8490657" y="1793986"/>
            <a:ext cx="12296163" cy="10958956"/>
          </a:xfrm>
          <a:prstGeom prst="rect">
            <a:avLst/>
          </a:prstGeom>
        </p:spPr>
      </p:pic>
      <p:sp>
        <p:nvSpPr>
          <p:cNvPr id="3" name="AutoShape 3"/>
          <p:cNvSpPr/>
          <p:nvPr/>
        </p:nvSpPr>
        <p:spPr>
          <a:xfrm rot="5400000">
            <a:off x="16003086" y="2222135"/>
            <a:ext cx="2434496" cy="0"/>
          </a:xfrm>
          <a:prstGeom prst="line">
            <a:avLst/>
          </a:prstGeom>
          <a:ln w="47625" cap="flat">
            <a:solidFill>
              <a:srgbClr val="CBC3BB"/>
            </a:solidFill>
            <a:prstDash val="solid"/>
            <a:headEnd type="none" w="sm" len="sm"/>
            <a:tailEnd type="arrow" w="med" len="sm"/>
          </a:ln>
        </p:spPr>
      </p:sp>
      <p:grpSp>
        <p:nvGrpSpPr>
          <p:cNvPr id="4" name="Group 4"/>
          <p:cNvGrpSpPr/>
          <p:nvPr/>
        </p:nvGrpSpPr>
        <p:grpSpPr>
          <a:xfrm rot="-10800000">
            <a:off x="17111788" y="3886558"/>
            <a:ext cx="217091" cy="1040702"/>
            <a:chOff x="0" y="0"/>
            <a:chExt cx="289454" cy="1387603"/>
          </a:xfrm>
        </p:grpSpPr>
        <p:grpSp>
          <p:nvGrpSpPr>
            <p:cNvPr id="5" name="Group 5"/>
            <p:cNvGrpSpPr/>
            <p:nvPr/>
          </p:nvGrpSpPr>
          <p:grpSpPr>
            <a:xfrm rot="0">
              <a:off x="0" y="0"/>
              <a:ext cx="289454" cy="289454"/>
              <a:chOff x="0" y="0"/>
              <a:chExt cx="6350000" cy="6350000"/>
            </a:xfrm>
          </p:grpSpPr>
          <p:sp>
            <p:nvSpPr>
              <p:cNvPr id="6" name="Freeform 6"/>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BC3BB"/>
              </a:solidFill>
            </p:spPr>
          </p:sp>
        </p:grpSp>
        <p:grpSp>
          <p:nvGrpSpPr>
            <p:cNvPr id="7" name="Group 7"/>
            <p:cNvGrpSpPr/>
            <p:nvPr/>
          </p:nvGrpSpPr>
          <p:grpSpPr>
            <a:xfrm rot="0">
              <a:off x="0" y="536735"/>
              <a:ext cx="289454" cy="289454"/>
              <a:chOff x="0" y="0"/>
              <a:chExt cx="6350000" cy="6350000"/>
            </a:xfrm>
          </p:grpSpPr>
          <p:sp>
            <p:nvSpPr>
              <p:cNvPr id="8" name="Freeform 8"/>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BC3BB"/>
              </a:solidFill>
            </p:spPr>
          </p:sp>
        </p:grpSp>
        <p:grpSp>
          <p:nvGrpSpPr>
            <p:cNvPr id="9" name="Group 9"/>
            <p:cNvGrpSpPr/>
            <p:nvPr/>
          </p:nvGrpSpPr>
          <p:grpSpPr>
            <a:xfrm rot="0">
              <a:off x="0" y="1098149"/>
              <a:ext cx="289454" cy="289454"/>
              <a:chOff x="0" y="0"/>
              <a:chExt cx="6350000" cy="6350000"/>
            </a:xfrm>
          </p:grpSpPr>
          <p:sp>
            <p:nvSpPr>
              <p:cNvPr id="10" name="Freeform 10"/>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BC3BB"/>
              </a:solidFill>
            </p:spPr>
          </p:sp>
        </p:grpSp>
      </p:grpSp>
      <p:grpSp>
        <p:nvGrpSpPr>
          <p:cNvPr id="11" name="Group 11"/>
          <p:cNvGrpSpPr/>
          <p:nvPr/>
        </p:nvGrpSpPr>
        <p:grpSpPr>
          <a:xfrm rot="0">
            <a:off x="0" y="0"/>
            <a:ext cx="3900445" cy="10287000"/>
            <a:chOff x="0" y="0"/>
            <a:chExt cx="1319410" cy="3479800"/>
          </a:xfrm>
        </p:grpSpPr>
        <p:sp>
          <p:nvSpPr>
            <p:cNvPr id="12" name="Freeform 12"/>
            <p:cNvSpPr/>
            <p:nvPr/>
          </p:nvSpPr>
          <p:spPr>
            <a:xfrm>
              <a:off x="0" y="0"/>
              <a:ext cx="1319410" cy="3479800"/>
            </a:xfrm>
            <a:custGeom>
              <a:avLst/>
              <a:gdLst/>
              <a:ahLst/>
              <a:cxnLst/>
              <a:rect l="l" t="t" r="r" b="b"/>
              <a:pathLst>
                <a:path w="1319410" h="3479800">
                  <a:moveTo>
                    <a:pt x="0" y="0"/>
                  </a:moveTo>
                  <a:lnTo>
                    <a:pt x="1319410" y="0"/>
                  </a:lnTo>
                  <a:lnTo>
                    <a:pt x="1319410" y="3479800"/>
                  </a:lnTo>
                  <a:lnTo>
                    <a:pt x="0" y="3479800"/>
                  </a:lnTo>
                  <a:close/>
                </a:path>
              </a:pathLst>
            </a:custGeom>
            <a:solidFill>
              <a:srgbClr val="CBC3BB"/>
            </a:solidFill>
          </p:spPr>
        </p:sp>
      </p:grpSp>
      <p:grpSp>
        <p:nvGrpSpPr>
          <p:cNvPr id="13" name="Group 13"/>
          <p:cNvGrpSpPr>
            <a:grpSpLocks noChangeAspect="1"/>
          </p:cNvGrpSpPr>
          <p:nvPr/>
        </p:nvGrpSpPr>
        <p:grpSpPr>
          <a:xfrm rot="0">
            <a:off x="1028700" y="1028700"/>
            <a:ext cx="5743490" cy="8229600"/>
            <a:chOff x="0" y="0"/>
            <a:chExt cx="6223000" cy="8916670"/>
          </a:xfrm>
        </p:grpSpPr>
        <p:sp>
          <p:nvSpPr>
            <p:cNvPr id="14" name="Freeform 14"/>
            <p:cNvSpPr/>
            <p:nvPr/>
          </p:nvSpPr>
          <p:spPr>
            <a:xfrm>
              <a:off x="-794385" y="152654"/>
              <a:ext cx="7811897" cy="8611108"/>
            </a:xfrm>
            <a:custGeom>
              <a:avLst/>
              <a:gdLst/>
              <a:ahLst/>
              <a:cxnLst/>
              <a:rect l="l" t="t" r="r" b="b"/>
              <a:pathLst>
                <a:path w="7811897" h="8611108">
                  <a:moveTo>
                    <a:pt x="3905885" y="8611108"/>
                  </a:moveTo>
                  <a:cubicBezTo>
                    <a:pt x="3905758" y="8611108"/>
                    <a:pt x="3905758" y="8611108"/>
                    <a:pt x="3905631" y="8611108"/>
                  </a:cubicBezTo>
                  <a:cubicBezTo>
                    <a:pt x="1365123" y="8611108"/>
                    <a:pt x="0" y="4232148"/>
                    <a:pt x="1731010" y="1403223"/>
                  </a:cubicBezTo>
                  <a:cubicBezTo>
                    <a:pt x="2303272" y="467741"/>
                    <a:pt x="3104515" y="0"/>
                    <a:pt x="3905885" y="254"/>
                  </a:cubicBezTo>
                  <a:cubicBezTo>
                    <a:pt x="4707255" y="0"/>
                    <a:pt x="5508498" y="467868"/>
                    <a:pt x="6080887" y="1403223"/>
                  </a:cubicBezTo>
                  <a:cubicBezTo>
                    <a:pt x="7811897" y="4232275"/>
                    <a:pt x="6446774" y="8611108"/>
                    <a:pt x="3906266" y="8611108"/>
                  </a:cubicBezTo>
                  <a:cubicBezTo>
                    <a:pt x="3906012" y="8611108"/>
                    <a:pt x="3906012" y="8611108"/>
                    <a:pt x="3905885" y="8611108"/>
                  </a:cubicBezTo>
                  <a:close/>
                </a:path>
              </a:pathLst>
            </a:custGeom>
            <a:blipFill>
              <a:blip r:embed="rId3"/>
              <a:stretch>
                <a:fillRect t="-1377" b="-1377"/>
              </a:stretch>
            </a:blipFill>
          </p:spPr>
        </p:sp>
        <p:sp>
          <p:nvSpPr>
            <p:cNvPr id="15" name="Freeform 15"/>
            <p:cNvSpPr/>
            <p:nvPr/>
          </p:nvSpPr>
          <p:spPr>
            <a:xfrm>
              <a:off x="9398" y="3683"/>
              <a:ext cx="6204204" cy="8909304"/>
            </a:xfrm>
            <a:custGeom>
              <a:avLst/>
              <a:gdLst/>
              <a:ahLst/>
              <a:cxnLst/>
              <a:rect l="l" t="t" r="r" b="b"/>
              <a:pathLst>
                <a:path w="6204204" h="8909304">
                  <a:moveTo>
                    <a:pt x="3102356" y="8909304"/>
                  </a:moveTo>
                  <a:lnTo>
                    <a:pt x="3102102" y="8909304"/>
                  </a:lnTo>
                  <a:cubicBezTo>
                    <a:pt x="2607310" y="8909304"/>
                    <a:pt x="2140839" y="8756015"/>
                    <a:pt x="1715389" y="8453628"/>
                  </a:cubicBezTo>
                  <a:cubicBezTo>
                    <a:pt x="1321435" y="8173593"/>
                    <a:pt x="979932" y="7778750"/>
                    <a:pt x="700405" y="7280021"/>
                  </a:cubicBezTo>
                  <a:cubicBezTo>
                    <a:pt x="254254" y="6483985"/>
                    <a:pt x="6731" y="5484622"/>
                    <a:pt x="3556" y="4465955"/>
                  </a:cubicBezTo>
                  <a:cubicBezTo>
                    <a:pt x="0" y="3366008"/>
                    <a:pt x="275463" y="2331466"/>
                    <a:pt x="799846" y="1474343"/>
                  </a:cubicBezTo>
                  <a:cubicBezTo>
                    <a:pt x="1373124" y="537337"/>
                    <a:pt x="2212086" y="0"/>
                    <a:pt x="3101467" y="0"/>
                  </a:cubicBezTo>
                  <a:cubicBezTo>
                    <a:pt x="3991737" y="0"/>
                    <a:pt x="4831080" y="537337"/>
                    <a:pt x="5404358" y="1474343"/>
                  </a:cubicBezTo>
                  <a:cubicBezTo>
                    <a:pt x="5928868" y="2331466"/>
                    <a:pt x="6204204" y="3366008"/>
                    <a:pt x="6200648" y="4465955"/>
                  </a:cubicBezTo>
                  <a:cubicBezTo>
                    <a:pt x="6197346" y="5484622"/>
                    <a:pt x="5949950" y="6483985"/>
                    <a:pt x="5503799" y="7280021"/>
                  </a:cubicBezTo>
                  <a:cubicBezTo>
                    <a:pt x="5224272" y="7778750"/>
                    <a:pt x="4882769" y="8173593"/>
                    <a:pt x="4488815" y="8453629"/>
                  </a:cubicBezTo>
                  <a:cubicBezTo>
                    <a:pt x="4063365" y="8756015"/>
                    <a:pt x="3596894" y="8909304"/>
                    <a:pt x="3102356" y="8909304"/>
                  </a:cubicBezTo>
                  <a:close/>
                  <a:moveTo>
                    <a:pt x="3101467" y="19050"/>
                  </a:moveTo>
                  <a:cubicBezTo>
                    <a:pt x="2218817" y="19050"/>
                    <a:pt x="1385824" y="553085"/>
                    <a:pt x="816102" y="1484249"/>
                  </a:cubicBezTo>
                  <a:cubicBezTo>
                    <a:pt x="293497" y="2338451"/>
                    <a:pt x="19050" y="3369437"/>
                    <a:pt x="22606" y="4465828"/>
                  </a:cubicBezTo>
                  <a:cubicBezTo>
                    <a:pt x="25908" y="5481320"/>
                    <a:pt x="272415" y="6477508"/>
                    <a:pt x="717042" y="7270623"/>
                  </a:cubicBezTo>
                  <a:cubicBezTo>
                    <a:pt x="995172" y="7766812"/>
                    <a:pt x="1334770" y="8159623"/>
                    <a:pt x="1726438" y="8438007"/>
                  </a:cubicBezTo>
                  <a:cubicBezTo>
                    <a:pt x="2148586" y="8738108"/>
                    <a:pt x="2611374" y="8890254"/>
                    <a:pt x="3102102" y="8890254"/>
                  </a:cubicBezTo>
                  <a:lnTo>
                    <a:pt x="3102356" y="8890254"/>
                  </a:lnTo>
                  <a:cubicBezTo>
                    <a:pt x="3592830" y="8890254"/>
                    <a:pt x="4055618" y="8738108"/>
                    <a:pt x="4477766" y="8438007"/>
                  </a:cubicBezTo>
                  <a:cubicBezTo>
                    <a:pt x="4869434" y="8159623"/>
                    <a:pt x="5209032" y="7766812"/>
                    <a:pt x="5487162" y="7270623"/>
                  </a:cubicBezTo>
                  <a:cubicBezTo>
                    <a:pt x="5931662" y="6477508"/>
                    <a:pt x="6178296" y="5481320"/>
                    <a:pt x="6181598" y="4465828"/>
                  </a:cubicBezTo>
                  <a:cubicBezTo>
                    <a:pt x="6185154" y="3369437"/>
                    <a:pt x="5910707" y="2338324"/>
                    <a:pt x="5388102" y="1484122"/>
                  </a:cubicBezTo>
                  <a:cubicBezTo>
                    <a:pt x="4818380" y="553085"/>
                    <a:pt x="3984879" y="19050"/>
                    <a:pt x="3101467" y="19050"/>
                  </a:cubicBezTo>
                  <a:close/>
                  <a:moveTo>
                    <a:pt x="3102356" y="8769604"/>
                  </a:moveTo>
                  <a:lnTo>
                    <a:pt x="3101848" y="8769604"/>
                  </a:lnTo>
                  <a:cubicBezTo>
                    <a:pt x="2636901" y="8769604"/>
                    <a:pt x="2197608" y="8624951"/>
                    <a:pt x="1796288" y="8339709"/>
                  </a:cubicBezTo>
                  <a:cubicBezTo>
                    <a:pt x="1419225" y="8071740"/>
                    <a:pt x="1091565" y="7692136"/>
                    <a:pt x="822198" y="7211695"/>
                  </a:cubicBezTo>
                  <a:cubicBezTo>
                    <a:pt x="387477" y="6436106"/>
                    <a:pt x="146431" y="5460873"/>
                    <a:pt x="143256" y="4465447"/>
                  </a:cubicBezTo>
                  <a:cubicBezTo>
                    <a:pt x="139827" y="3391408"/>
                    <a:pt x="408051" y="2382266"/>
                    <a:pt x="919099" y="1547114"/>
                  </a:cubicBezTo>
                  <a:cubicBezTo>
                    <a:pt x="1198753" y="1090041"/>
                    <a:pt x="1536827" y="734949"/>
                    <a:pt x="1923669" y="491744"/>
                  </a:cubicBezTo>
                  <a:cubicBezTo>
                    <a:pt x="2295271" y="258064"/>
                    <a:pt x="2691638" y="139700"/>
                    <a:pt x="3101467" y="139700"/>
                  </a:cubicBezTo>
                  <a:cubicBezTo>
                    <a:pt x="3101848" y="139700"/>
                    <a:pt x="3102356" y="139700"/>
                    <a:pt x="3102737" y="139700"/>
                  </a:cubicBezTo>
                  <a:cubicBezTo>
                    <a:pt x="3512566" y="139700"/>
                    <a:pt x="3908933" y="258191"/>
                    <a:pt x="4280535" y="491744"/>
                  </a:cubicBezTo>
                  <a:cubicBezTo>
                    <a:pt x="4667504" y="734949"/>
                    <a:pt x="5005451" y="1090041"/>
                    <a:pt x="5285105" y="1547114"/>
                  </a:cubicBezTo>
                  <a:cubicBezTo>
                    <a:pt x="5796026" y="2382266"/>
                    <a:pt x="6064377" y="3391281"/>
                    <a:pt x="6060948" y="4465447"/>
                  </a:cubicBezTo>
                  <a:cubicBezTo>
                    <a:pt x="6057773" y="5460746"/>
                    <a:pt x="5816600" y="6436106"/>
                    <a:pt x="5382006" y="7211568"/>
                  </a:cubicBezTo>
                  <a:cubicBezTo>
                    <a:pt x="5112639" y="7692136"/>
                    <a:pt x="4784979" y="8071612"/>
                    <a:pt x="4407916" y="8339582"/>
                  </a:cubicBezTo>
                  <a:cubicBezTo>
                    <a:pt x="4006596" y="8624951"/>
                    <a:pt x="3567303" y="8769604"/>
                    <a:pt x="3102356" y="8769604"/>
                  </a:cubicBezTo>
                  <a:close/>
                  <a:moveTo>
                    <a:pt x="3101467" y="158750"/>
                  </a:moveTo>
                  <a:cubicBezTo>
                    <a:pt x="2695194" y="158750"/>
                    <a:pt x="2302383" y="276225"/>
                    <a:pt x="1933829" y="507873"/>
                  </a:cubicBezTo>
                  <a:cubicBezTo>
                    <a:pt x="1549400" y="749554"/>
                    <a:pt x="1213358" y="1102487"/>
                    <a:pt x="935228" y="1557147"/>
                  </a:cubicBezTo>
                  <a:cubicBezTo>
                    <a:pt x="426085" y="2389251"/>
                    <a:pt x="158750" y="3394837"/>
                    <a:pt x="162179" y="4465447"/>
                  </a:cubicBezTo>
                  <a:cubicBezTo>
                    <a:pt x="165354" y="5457571"/>
                    <a:pt x="405638" y="6429629"/>
                    <a:pt x="838708" y="7202424"/>
                  </a:cubicBezTo>
                  <a:cubicBezTo>
                    <a:pt x="1106678" y="7680452"/>
                    <a:pt x="1432433" y="8057895"/>
                    <a:pt x="1807210" y="8324215"/>
                  </a:cubicBezTo>
                  <a:cubicBezTo>
                    <a:pt x="2205228" y="8607171"/>
                    <a:pt x="2640711" y="8750554"/>
                    <a:pt x="3101721" y="8750554"/>
                  </a:cubicBezTo>
                  <a:lnTo>
                    <a:pt x="3102229" y="8750554"/>
                  </a:lnTo>
                  <a:cubicBezTo>
                    <a:pt x="3563112" y="8750554"/>
                    <a:pt x="3998722" y="8607044"/>
                    <a:pt x="4396740" y="8324215"/>
                  </a:cubicBezTo>
                  <a:cubicBezTo>
                    <a:pt x="4771390" y="8057896"/>
                    <a:pt x="5097272" y="7680452"/>
                    <a:pt x="5365242" y="7202424"/>
                  </a:cubicBezTo>
                  <a:cubicBezTo>
                    <a:pt x="5798312" y="6429629"/>
                    <a:pt x="6038596" y="5457698"/>
                    <a:pt x="6041771" y="4465447"/>
                  </a:cubicBezTo>
                  <a:cubicBezTo>
                    <a:pt x="6045200" y="3394837"/>
                    <a:pt x="5777865" y="2389251"/>
                    <a:pt x="5268722" y="1557147"/>
                  </a:cubicBezTo>
                  <a:cubicBezTo>
                    <a:pt x="4990592" y="1102614"/>
                    <a:pt x="4654677" y="749554"/>
                    <a:pt x="4270248" y="507873"/>
                  </a:cubicBezTo>
                  <a:cubicBezTo>
                    <a:pt x="3901694" y="276225"/>
                    <a:pt x="3508756" y="158750"/>
                    <a:pt x="3102610" y="158750"/>
                  </a:cubicBezTo>
                  <a:cubicBezTo>
                    <a:pt x="3102229" y="158750"/>
                    <a:pt x="3101848" y="158750"/>
                    <a:pt x="3101467" y="158750"/>
                  </a:cubicBezTo>
                  <a:close/>
                </a:path>
              </a:pathLst>
            </a:custGeom>
            <a:solidFill>
              <a:srgbClr val="CBC3BB"/>
            </a:solidFill>
          </p:spPr>
        </p:sp>
      </p:grpSp>
      <p:pic>
        <p:nvPicPr>
          <p:cNvPr id="16" name="Picture 1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3518587" y="2115149"/>
            <a:ext cx="763716" cy="1085209"/>
          </a:xfrm>
          <a:prstGeom prst="rect">
            <a:avLst/>
          </a:prstGeom>
        </p:spPr>
      </p:pic>
      <p:sp>
        <p:nvSpPr>
          <p:cNvPr id="17" name="TextBox 17"/>
          <p:cNvSpPr txBox="1"/>
          <p:nvPr/>
        </p:nvSpPr>
        <p:spPr>
          <a:xfrm>
            <a:off x="8331809" y="2185591"/>
            <a:ext cx="7651756" cy="1083845"/>
          </a:xfrm>
          <a:prstGeom prst="rect">
            <a:avLst/>
          </a:prstGeom>
        </p:spPr>
        <p:txBody>
          <a:bodyPr lIns="0" tIns="0" rIns="0" bIns="0" rtlCol="0" anchor="t">
            <a:spAutoFit/>
          </a:bodyPr>
          <a:lstStyle/>
          <a:p>
            <a:pPr marL="0" lvl="0" indent="0">
              <a:lnSpc>
                <a:spcPts val="8395"/>
              </a:lnSpc>
              <a:spcBef>
                <a:spcPct val="0"/>
              </a:spcBef>
            </a:pPr>
            <a:r>
              <a:rPr lang="en-US" sz="5995">
                <a:solidFill>
                  <a:srgbClr val="FFFFFF"/>
                </a:solidFill>
                <a:latin typeface="TAN Pearl"/>
              </a:rPr>
              <a:t>Get In Touch</a:t>
            </a:r>
            <a:endParaRPr lang="en-US" sz="5995">
              <a:solidFill>
                <a:srgbClr val="FFFFFF"/>
              </a:solidFill>
              <a:latin typeface="TAN Pearl"/>
            </a:endParaRPr>
          </a:p>
        </p:txBody>
      </p:sp>
      <p:sp>
        <p:nvSpPr>
          <p:cNvPr id="18" name="TextBox 18"/>
          <p:cNvSpPr txBox="1"/>
          <p:nvPr/>
        </p:nvSpPr>
        <p:spPr>
          <a:xfrm>
            <a:off x="13354301" y="8902065"/>
            <a:ext cx="3757487" cy="357987"/>
          </a:xfrm>
          <a:prstGeom prst="rect">
            <a:avLst/>
          </a:prstGeom>
        </p:spPr>
        <p:txBody>
          <a:bodyPr lIns="0" tIns="0" rIns="0" bIns="0" rtlCol="0" anchor="t">
            <a:spAutoFit/>
          </a:bodyPr>
          <a:lstStyle/>
          <a:p>
            <a:pPr algn="r">
              <a:lnSpc>
                <a:spcPts val="2940"/>
              </a:lnSpc>
            </a:pPr>
            <a:r>
              <a:rPr lang="en-US" sz="2100">
                <a:solidFill>
                  <a:srgbClr val="CBC3BB"/>
                </a:solidFill>
                <a:latin typeface="Poppins Medium" panose="02000000000000000000"/>
              </a:rPr>
              <a:t>reallygreatsite.com</a:t>
            </a:r>
            <a:endParaRPr lang="en-US" sz="2100">
              <a:solidFill>
                <a:srgbClr val="CBC3BB"/>
              </a:solidFill>
              <a:latin typeface="Poppins Medium" panose="02000000000000000000"/>
            </a:endParaRPr>
          </a:p>
        </p:txBody>
      </p:sp>
      <p:sp>
        <p:nvSpPr>
          <p:cNvPr id="19" name="TextBox 19"/>
          <p:cNvSpPr txBox="1"/>
          <p:nvPr/>
        </p:nvSpPr>
        <p:spPr>
          <a:xfrm>
            <a:off x="1552011" y="3392100"/>
            <a:ext cx="4696867" cy="880932"/>
          </a:xfrm>
          <a:prstGeom prst="rect">
            <a:avLst/>
          </a:prstGeom>
        </p:spPr>
        <p:txBody>
          <a:bodyPr lIns="0" tIns="0" rIns="0" bIns="0" rtlCol="0" anchor="t">
            <a:spAutoFit/>
          </a:bodyPr>
          <a:lstStyle/>
          <a:p>
            <a:pPr algn="ctr">
              <a:lnSpc>
                <a:spcPts val="6875"/>
              </a:lnSpc>
            </a:pPr>
            <a:r>
              <a:rPr lang="en-US" sz="4910">
                <a:solidFill>
                  <a:srgbClr val="69635B"/>
                </a:solidFill>
                <a:latin typeface="TAN Pearl"/>
              </a:rPr>
              <a:t>Larana</a:t>
            </a:r>
            <a:endParaRPr lang="en-US" sz="4910">
              <a:solidFill>
                <a:srgbClr val="69635B"/>
              </a:solidFill>
              <a:latin typeface="TAN Pearl"/>
            </a:endParaRPr>
          </a:p>
        </p:txBody>
      </p:sp>
      <p:grpSp>
        <p:nvGrpSpPr>
          <p:cNvPr id="20" name="Group 20"/>
          <p:cNvGrpSpPr/>
          <p:nvPr/>
        </p:nvGrpSpPr>
        <p:grpSpPr>
          <a:xfrm rot="0">
            <a:off x="1364455" y="1641703"/>
            <a:ext cx="1171536" cy="1171536"/>
            <a:chOff x="0" y="0"/>
            <a:chExt cx="6350000" cy="6350000"/>
          </a:xfrm>
        </p:grpSpPr>
        <p:sp>
          <p:nvSpPr>
            <p:cNvPr id="21" name="Freeform 21"/>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BC3BB"/>
            </a:solidFill>
          </p:spPr>
        </p:sp>
      </p:grpSp>
      <p:grpSp>
        <p:nvGrpSpPr>
          <p:cNvPr id="22" name="Group 22"/>
          <p:cNvGrpSpPr/>
          <p:nvPr/>
        </p:nvGrpSpPr>
        <p:grpSpPr>
          <a:xfrm rot="0">
            <a:off x="1415656" y="1692904"/>
            <a:ext cx="1069133" cy="1069133"/>
            <a:chOff x="0" y="0"/>
            <a:chExt cx="6350000" cy="6350000"/>
          </a:xfrm>
        </p:grpSpPr>
        <p:sp>
          <p:nvSpPr>
            <p:cNvPr id="23" name="Freeform 2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846555"/>
            </a:solidFill>
          </p:spPr>
        </p:sp>
      </p:grpSp>
      <p:sp>
        <p:nvSpPr>
          <p:cNvPr id="24" name="TextBox 24"/>
          <p:cNvSpPr txBox="1"/>
          <p:nvPr/>
        </p:nvSpPr>
        <p:spPr>
          <a:xfrm>
            <a:off x="1132939" y="1893873"/>
            <a:ext cx="1595983" cy="663302"/>
          </a:xfrm>
          <a:prstGeom prst="rect">
            <a:avLst/>
          </a:prstGeom>
        </p:spPr>
        <p:txBody>
          <a:bodyPr lIns="0" tIns="0" rIns="0" bIns="0" rtlCol="0" anchor="t">
            <a:spAutoFit/>
          </a:bodyPr>
          <a:lstStyle/>
          <a:p>
            <a:pPr algn="ctr">
              <a:lnSpc>
                <a:spcPts val="5440"/>
              </a:lnSpc>
            </a:pPr>
            <a:r>
              <a:rPr lang="en-US" sz="3885">
                <a:solidFill>
                  <a:srgbClr val="FFFFFF"/>
                </a:solidFill>
                <a:latin typeface="Poppins Medium Bold" panose="02000000000000000000"/>
              </a:rPr>
              <a:t>14</a:t>
            </a:r>
            <a:endParaRPr lang="en-US" sz="3885">
              <a:solidFill>
                <a:srgbClr val="FFFFFF"/>
              </a:solidFill>
              <a:latin typeface="Poppins Medium Bold" panose="02000000000000000000"/>
            </a:endParaRPr>
          </a:p>
        </p:txBody>
      </p:sp>
      <p:sp>
        <p:nvSpPr>
          <p:cNvPr id="25" name="TextBox 25"/>
          <p:cNvSpPr txBox="1"/>
          <p:nvPr/>
        </p:nvSpPr>
        <p:spPr>
          <a:xfrm>
            <a:off x="8331809" y="4460639"/>
            <a:ext cx="6476820" cy="430518"/>
          </a:xfrm>
          <a:prstGeom prst="rect">
            <a:avLst/>
          </a:prstGeom>
        </p:spPr>
        <p:txBody>
          <a:bodyPr lIns="0" tIns="0" rIns="0" bIns="0" rtlCol="0" anchor="t">
            <a:spAutoFit/>
          </a:bodyPr>
          <a:lstStyle/>
          <a:p>
            <a:pPr>
              <a:lnSpc>
                <a:spcPts val="3560"/>
              </a:lnSpc>
            </a:pPr>
            <a:r>
              <a:rPr lang="en-US" sz="2540">
                <a:solidFill>
                  <a:srgbClr val="CBC3BB"/>
                </a:solidFill>
                <a:latin typeface="Poppins Light Bold" panose="02000000000000000000"/>
              </a:rPr>
              <a:t>123 Anywhere St. Any City, ST 12345</a:t>
            </a:r>
            <a:endParaRPr lang="en-US" sz="2540">
              <a:solidFill>
                <a:srgbClr val="CBC3BB"/>
              </a:solidFill>
              <a:latin typeface="Poppins Light Bold" panose="02000000000000000000"/>
            </a:endParaRPr>
          </a:p>
        </p:txBody>
      </p:sp>
      <p:sp>
        <p:nvSpPr>
          <p:cNvPr id="26" name="TextBox 26"/>
          <p:cNvSpPr txBox="1"/>
          <p:nvPr/>
        </p:nvSpPr>
        <p:spPr>
          <a:xfrm>
            <a:off x="8331809" y="5920664"/>
            <a:ext cx="5498962" cy="430518"/>
          </a:xfrm>
          <a:prstGeom prst="rect">
            <a:avLst/>
          </a:prstGeom>
        </p:spPr>
        <p:txBody>
          <a:bodyPr lIns="0" tIns="0" rIns="0" bIns="0" rtlCol="0" anchor="t">
            <a:spAutoFit/>
          </a:bodyPr>
          <a:lstStyle/>
          <a:p>
            <a:pPr>
              <a:lnSpc>
                <a:spcPts val="3560"/>
              </a:lnSpc>
            </a:pPr>
            <a:r>
              <a:rPr lang="en-US" sz="2540">
                <a:solidFill>
                  <a:srgbClr val="CBC3BB"/>
                </a:solidFill>
                <a:latin typeface="Poppins Light Bold" panose="02000000000000000000"/>
              </a:rPr>
              <a:t>hello@reallygreatsite.com</a:t>
            </a:r>
            <a:endParaRPr lang="en-US" sz="2540">
              <a:solidFill>
                <a:srgbClr val="CBC3BB"/>
              </a:solidFill>
              <a:latin typeface="Poppins Light Bold" panose="02000000000000000000"/>
            </a:endParaRPr>
          </a:p>
        </p:txBody>
      </p:sp>
      <p:sp>
        <p:nvSpPr>
          <p:cNvPr id="27" name="TextBox 27"/>
          <p:cNvSpPr txBox="1"/>
          <p:nvPr/>
        </p:nvSpPr>
        <p:spPr>
          <a:xfrm>
            <a:off x="8331809" y="7498115"/>
            <a:ext cx="4078369" cy="430518"/>
          </a:xfrm>
          <a:prstGeom prst="rect">
            <a:avLst/>
          </a:prstGeom>
        </p:spPr>
        <p:txBody>
          <a:bodyPr lIns="0" tIns="0" rIns="0" bIns="0" rtlCol="0" anchor="t">
            <a:spAutoFit/>
          </a:bodyPr>
          <a:lstStyle/>
          <a:p>
            <a:pPr>
              <a:lnSpc>
                <a:spcPts val="3560"/>
              </a:lnSpc>
            </a:pPr>
            <a:r>
              <a:rPr lang="en-US" sz="2540">
                <a:solidFill>
                  <a:srgbClr val="CBC3BB"/>
                </a:solidFill>
                <a:latin typeface="Poppins Light Bold" panose="02000000000000000000"/>
              </a:rPr>
              <a:t>(123) 456-7890</a:t>
            </a:r>
            <a:endParaRPr lang="en-US" sz="2540">
              <a:solidFill>
                <a:srgbClr val="CBC3BB"/>
              </a:solidFill>
              <a:latin typeface="Poppins Light Bold" panose="02000000000000000000"/>
            </a:endParaRPr>
          </a:p>
        </p:txBody>
      </p:sp>
      <p:sp>
        <p:nvSpPr>
          <p:cNvPr id="28" name="TextBox 28"/>
          <p:cNvSpPr txBox="1"/>
          <p:nvPr/>
        </p:nvSpPr>
        <p:spPr>
          <a:xfrm>
            <a:off x="8331809" y="3823488"/>
            <a:ext cx="3877063" cy="459093"/>
          </a:xfrm>
          <a:prstGeom prst="rect">
            <a:avLst/>
          </a:prstGeom>
        </p:spPr>
        <p:txBody>
          <a:bodyPr lIns="0" tIns="0" rIns="0" bIns="0" rtlCol="0" anchor="t">
            <a:spAutoFit/>
          </a:bodyPr>
          <a:lstStyle/>
          <a:p>
            <a:pPr>
              <a:lnSpc>
                <a:spcPts val="3560"/>
              </a:lnSpc>
            </a:pPr>
            <a:r>
              <a:rPr lang="en-US" sz="2540">
                <a:solidFill>
                  <a:srgbClr val="CBC3BB"/>
                </a:solidFill>
                <a:latin typeface="TAN Pearl Bold"/>
              </a:rPr>
              <a:t>Mailing Address</a:t>
            </a:r>
            <a:endParaRPr lang="en-US" sz="2540">
              <a:solidFill>
                <a:srgbClr val="CBC3BB"/>
              </a:solidFill>
              <a:latin typeface="TAN Pearl Bold"/>
            </a:endParaRPr>
          </a:p>
        </p:txBody>
      </p:sp>
      <p:sp>
        <p:nvSpPr>
          <p:cNvPr id="29" name="TextBox 29"/>
          <p:cNvSpPr txBox="1"/>
          <p:nvPr/>
        </p:nvSpPr>
        <p:spPr>
          <a:xfrm>
            <a:off x="8331809" y="5293878"/>
            <a:ext cx="3371222" cy="459093"/>
          </a:xfrm>
          <a:prstGeom prst="rect">
            <a:avLst/>
          </a:prstGeom>
        </p:spPr>
        <p:txBody>
          <a:bodyPr lIns="0" tIns="0" rIns="0" bIns="0" rtlCol="0" anchor="t">
            <a:spAutoFit/>
          </a:bodyPr>
          <a:lstStyle/>
          <a:p>
            <a:pPr>
              <a:lnSpc>
                <a:spcPts val="3560"/>
              </a:lnSpc>
            </a:pPr>
            <a:r>
              <a:rPr lang="en-US" sz="2540">
                <a:solidFill>
                  <a:srgbClr val="CBC3BB"/>
                </a:solidFill>
                <a:latin typeface="TAN Pearl Bold"/>
              </a:rPr>
              <a:t>Email Address</a:t>
            </a:r>
            <a:endParaRPr lang="en-US" sz="2540">
              <a:solidFill>
                <a:srgbClr val="CBC3BB"/>
              </a:solidFill>
              <a:latin typeface="TAN Pearl Bold"/>
            </a:endParaRPr>
          </a:p>
        </p:txBody>
      </p:sp>
      <p:sp>
        <p:nvSpPr>
          <p:cNvPr id="30" name="TextBox 30"/>
          <p:cNvSpPr txBox="1"/>
          <p:nvPr/>
        </p:nvSpPr>
        <p:spPr>
          <a:xfrm>
            <a:off x="8331809" y="6840287"/>
            <a:ext cx="3538455" cy="459093"/>
          </a:xfrm>
          <a:prstGeom prst="rect">
            <a:avLst/>
          </a:prstGeom>
        </p:spPr>
        <p:txBody>
          <a:bodyPr lIns="0" tIns="0" rIns="0" bIns="0" rtlCol="0" anchor="t">
            <a:spAutoFit/>
          </a:bodyPr>
          <a:lstStyle/>
          <a:p>
            <a:pPr>
              <a:lnSpc>
                <a:spcPts val="3560"/>
              </a:lnSpc>
            </a:pPr>
            <a:r>
              <a:rPr lang="en-US" sz="2540">
                <a:solidFill>
                  <a:srgbClr val="CBC3BB"/>
                </a:solidFill>
                <a:latin typeface="TAN Pearl Bold"/>
              </a:rPr>
              <a:t>Phone Number</a:t>
            </a:r>
            <a:endParaRPr lang="en-US" sz="2540">
              <a:solidFill>
                <a:srgbClr val="CBC3BB"/>
              </a:solidFill>
              <a:latin typeface="TAN Pearl Bo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CBC3BB"/>
        </a:solidFill>
        <a:effectLst/>
      </p:bgPr>
    </p:bg>
    <p:spTree>
      <p:nvGrpSpPr>
        <p:cNvPr id="1" name=""/>
        <p:cNvGrpSpPr/>
        <p:nvPr/>
      </p:nvGrpSpPr>
      <p:grpSpPr>
        <a:xfrm>
          <a:off x="0" y="0"/>
          <a:ext cx="0" cy="0"/>
          <a:chOff x="0" y="0"/>
          <a:chExt cx="0" cy="0"/>
        </a:xfrm>
      </p:grpSpPr>
      <p:grpSp>
        <p:nvGrpSpPr>
          <p:cNvPr id="2" name="Group 2"/>
          <p:cNvGrpSpPr/>
          <p:nvPr/>
        </p:nvGrpSpPr>
        <p:grpSpPr>
          <a:xfrm rot="0">
            <a:off x="0" y="0"/>
            <a:ext cx="9144000" cy="10287000"/>
            <a:chOff x="0" y="0"/>
            <a:chExt cx="3093156" cy="3479800"/>
          </a:xfrm>
        </p:grpSpPr>
        <p:sp>
          <p:nvSpPr>
            <p:cNvPr id="3" name="Freeform 3"/>
            <p:cNvSpPr/>
            <p:nvPr/>
          </p:nvSpPr>
          <p:spPr>
            <a:xfrm>
              <a:off x="0" y="0"/>
              <a:ext cx="3093156" cy="3479800"/>
            </a:xfrm>
            <a:custGeom>
              <a:avLst/>
              <a:gdLst/>
              <a:ahLst/>
              <a:cxnLst/>
              <a:rect l="l" t="t" r="r" b="b"/>
              <a:pathLst>
                <a:path w="3093156" h="3479800">
                  <a:moveTo>
                    <a:pt x="0" y="0"/>
                  </a:moveTo>
                  <a:lnTo>
                    <a:pt x="3093156" y="0"/>
                  </a:lnTo>
                  <a:lnTo>
                    <a:pt x="3093156" y="3479800"/>
                  </a:lnTo>
                  <a:lnTo>
                    <a:pt x="0" y="3479800"/>
                  </a:lnTo>
                  <a:close/>
                </a:path>
              </a:pathLst>
            </a:custGeom>
            <a:solidFill>
              <a:srgbClr val="4D5437"/>
            </a:solidFill>
          </p:spPr>
        </p:sp>
      </p:grpSp>
      <p:pic>
        <p:nvPicPr>
          <p:cNvPr id="4" name="Picture 4"/>
          <p:cNvPicPr>
            <a:picLocks noChangeAspect="1"/>
          </p:cNvPicPr>
          <p:nvPr/>
        </p:nvPicPr>
        <p:blipFill>
          <a:blip r:embed="rId1">
            <a:alphaModFix amt="2000"/>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p:blipFill>
        <p:spPr>
          <a:xfrm>
            <a:off x="-4401941" y="1569093"/>
            <a:ext cx="14369056" cy="12806421"/>
          </a:xfrm>
          <a:prstGeom prst="rect">
            <a:avLst/>
          </a:prstGeom>
        </p:spPr>
      </p:pic>
      <p:grpSp>
        <p:nvGrpSpPr>
          <p:cNvPr id="5" name="Group 5"/>
          <p:cNvGrpSpPr>
            <a:grpSpLocks noChangeAspect="1"/>
          </p:cNvGrpSpPr>
          <p:nvPr/>
        </p:nvGrpSpPr>
        <p:grpSpPr>
          <a:xfrm rot="0">
            <a:off x="6334626" y="1728929"/>
            <a:ext cx="5618747" cy="6829143"/>
            <a:chOff x="0" y="0"/>
            <a:chExt cx="7336282" cy="8916670"/>
          </a:xfrm>
        </p:grpSpPr>
        <p:sp>
          <p:nvSpPr>
            <p:cNvPr id="6" name="Freeform 6"/>
            <p:cNvSpPr/>
            <p:nvPr/>
          </p:nvSpPr>
          <p:spPr>
            <a:xfrm>
              <a:off x="155575" y="155575"/>
              <a:ext cx="7025387" cy="8605520"/>
            </a:xfrm>
            <a:custGeom>
              <a:avLst/>
              <a:gdLst/>
              <a:ahLst/>
              <a:cxnLst/>
              <a:rect l="l" t="t" r="r" b="b"/>
              <a:pathLst>
                <a:path w="7025387" h="8605520">
                  <a:moveTo>
                    <a:pt x="0" y="8605520"/>
                  </a:moveTo>
                  <a:lnTo>
                    <a:pt x="0" y="3465957"/>
                  </a:lnTo>
                  <a:cubicBezTo>
                    <a:pt x="18415" y="2013458"/>
                    <a:pt x="960374" y="699643"/>
                    <a:pt x="2344166" y="196977"/>
                  </a:cubicBezTo>
                  <a:lnTo>
                    <a:pt x="2347087" y="195961"/>
                  </a:lnTo>
                  <a:cubicBezTo>
                    <a:pt x="2351532" y="194818"/>
                    <a:pt x="2360676" y="192278"/>
                    <a:pt x="2371090" y="187960"/>
                  </a:cubicBezTo>
                  <a:cubicBezTo>
                    <a:pt x="2738247" y="63373"/>
                    <a:pt x="3121914" y="0"/>
                    <a:pt x="3510661" y="0"/>
                  </a:cubicBezTo>
                  <a:cubicBezTo>
                    <a:pt x="3511296" y="0"/>
                    <a:pt x="3511931" y="0"/>
                    <a:pt x="3512693" y="0"/>
                  </a:cubicBezTo>
                  <a:cubicBezTo>
                    <a:pt x="3513328" y="0"/>
                    <a:pt x="3513963" y="0"/>
                    <a:pt x="3514725" y="0"/>
                  </a:cubicBezTo>
                  <a:cubicBezTo>
                    <a:pt x="3903345" y="0"/>
                    <a:pt x="4287139" y="63373"/>
                    <a:pt x="4654296" y="187960"/>
                  </a:cubicBezTo>
                  <a:cubicBezTo>
                    <a:pt x="4664710" y="192278"/>
                    <a:pt x="4673854" y="194818"/>
                    <a:pt x="4678299" y="195961"/>
                  </a:cubicBezTo>
                  <a:lnTo>
                    <a:pt x="4681220" y="196977"/>
                  </a:lnTo>
                  <a:cubicBezTo>
                    <a:pt x="6065012" y="699643"/>
                    <a:pt x="7007099" y="2013458"/>
                    <a:pt x="7025387" y="3465957"/>
                  </a:cubicBezTo>
                  <a:lnTo>
                    <a:pt x="7025387" y="8605520"/>
                  </a:lnTo>
                  <a:lnTo>
                    <a:pt x="0" y="8605520"/>
                  </a:lnTo>
                  <a:close/>
                </a:path>
              </a:pathLst>
            </a:custGeom>
            <a:blipFill>
              <a:blip r:embed="rId3"/>
              <a:stretch>
                <a:fillRect l="-38076" t="-113394" r="-43623" b="-9109"/>
              </a:stretch>
            </a:blipFill>
          </p:spPr>
        </p:sp>
        <p:sp>
          <p:nvSpPr>
            <p:cNvPr id="7" name="Freeform 7"/>
            <p:cNvSpPr/>
            <p:nvPr/>
          </p:nvSpPr>
          <p:spPr>
            <a:xfrm>
              <a:off x="6350" y="6350"/>
              <a:ext cx="7323582" cy="8903970"/>
            </a:xfrm>
            <a:custGeom>
              <a:avLst/>
              <a:gdLst/>
              <a:ahLst/>
              <a:cxnLst/>
              <a:rect l="l" t="t" r="r" b="b"/>
              <a:pathLst>
                <a:path w="7323582" h="8903970">
                  <a:moveTo>
                    <a:pt x="7323582" y="8903970"/>
                  </a:moveTo>
                  <a:lnTo>
                    <a:pt x="0" y="8903970"/>
                  </a:lnTo>
                  <a:lnTo>
                    <a:pt x="0" y="3613404"/>
                  </a:lnTo>
                  <a:cubicBezTo>
                    <a:pt x="19177" y="2098929"/>
                    <a:pt x="1000760" y="729742"/>
                    <a:pt x="2442464" y="205867"/>
                  </a:cubicBezTo>
                  <a:lnTo>
                    <a:pt x="2452751" y="202184"/>
                  </a:lnTo>
                  <a:lnTo>
                    <a:pt x="2460752" y="200152"/>
                  </a:lnTo>
                  <a:cubicBezTo>
                    <a:pt x="2460625" y="200152"/>
                    <a:pt x="2461895" y="199771"/>
                    <a:pt x="2463546" y="199136"/>
                  </a:cubicBezTo>
                  <a:lnTo>
                    <a:pt x="2472436" y="195834"/>
                  </a:lnTo>
                  <a:cubicBezTo>
                    <a:pt x="2855341" y="65913"/>
                    <a:pt x="3254883" y="0"/>
                    <a:pt x="3659759" y="0"/>
                  </a:cubicBezTo>
                  <a:lnTo>
                    <a:pt x="3663696" y="0"/>
                  </a:lnTo>
                  <a:cubicBezTo>
                    <a:pt x="4068699" y="0"/>
                    <a:pt x="4468114" y="65913"/>
                    <a:pt x="4851146" y="195834"/>
                  </a:cubicBezTo>
                  <a:lnTo>
                    <a:pt x="4860036" y="199136"/>
                  </a:lnTo>
                  <a:cubicBezTo>
                    <a:pt x="4861560" y="199771"/>
                    <a:pt x="4862957" y="200152"/>
                    <a:pt x="4863465" y="200279"/>
                  </a:cubicBezTo>
                  <a:lnTo>
                    <a:pt x="4870323" y="201930"/>
                  </a:lnTo>
                  <a:lnTo>
                    <a:pt x="4880610" y="205613"/>
                  </a:lnTo>
                  <a:cubicBezTo>
                    <a:pt x="6322568" y="729488"/>
                    <a:pt x="7304405" y="2098802"/>
                    <a:pt x="7323455" y="3613150"/>
                  </a:cubicBezTo>
                  <a:lnTo>
                    <a:pt x="7323582" y="8903970"/>
                  </a:lnTo>
                  <a:close/>
                  <a:moveTo>
                    <a:pt x="19050" y="8884920"/>
                  </a:moveTo>
                  <a:lnTo>
                    <a:pt x="7304659" y="8884920"/>
                  </a:lnTo>
                  <a:lnTo>
                    <a:pt x="7304659" y="3613404"/>
                  </a:lnTo>
                  <a:cubicBezTo>
                    <a:pt x="7285609" y="2107184"/>
                    <a:pt x="6308979" y="744855"/>
                    <a:pt x="4874260" y="223647"/>
                  </a:cubicBezTo>
                  <a:lnTo>
                    <a:pt x="4864989" y="220218"/>
                  </a:lnTo>
                  <a:lnTo>
                    <a:pt x="4858893" y="218821"/>
                  </a:lnTo>
                  <a:cubicBezTo>
                    <a:pt x="4858003" y="218567"/>
                    <a:pt x="4855464" y="217805"/>
                    <a:pt x="4852924" y="216789"/>
                  </a:cubicBezTo>
                  <a:lnTo>
                    <a:pt x="4845177" y="213868"/>
                  </a:lnTo>
                  <a:cubicBezTo>
                    <a:pt x="4464177" y="84582"/>
                    <a:pt x="4066667" y="19050"/>
                    <a:pt x="3663823" y="19050"/>
                  </a:cubicBezTo>
                  <a:lnTo>
                    <a:pt x="3659886" y="19050"/>
                  </a:lnTo>
                  <a:cubicBezTo>
                    <a:pt x="3257042" y="19050"/>
                    <a:pt x="2859532" y="84582"/>
                    <a:pt x="2478532" y="213868"/>
                  </a:cubicBezTo>
                  <a:lnTo>
                    <a:pt x="2470785" y="216789"/>
                  </a:lnTo>
                  <a:cubicBezTo>
                    <a:pt x="2468626" y="217678"/>
                    <a:pt x="2466467" y="218313"/>
                    <a:pt x="2465959" y="218567"/>
                  </a:cubicBezTo>
                  <a:lnTo>
                    <a:pt x="2458212" y="220472"/>
                  </a:lnTo>
                  <a:lnTo>
                    <a:pt x="2448941" y="223901"/>
                  </a:lnTo>
                  <a:cubicBezTo>
                    <a:pt x="1014603" y="744855"/>
                    <a:pt x="38100" y="2107057"/>
                    <a:pt x="19050" y="3613531"/>
                  </a:cubicBezTo>
                  <a:lnTo>
                    <a:pt x="19050" y="8884920"/>
                  </a:lnTo>
                  <a:close/>
                  <a:moveTo>
                    <a:pt x="7183882" y="8764270"/>
                  </a:moveTo>
                  <a:lnTo>
                    <a:pt x="139700" y="8764270"/>
                  </a:lnTo>
                  <a:lnTo>
                    <a:pt x="139700" y="3615182"/>
                  </a:lnTo>
                  <a:cubicBezTo>
                    <a:pt x="158115" y="2158619"/>
                    <a:pt x="1102741" y="841375"/>
                    <a:pt x="2490216" y="337312"/>
                  </a:cubicBezTo>
                  <a:lnTo>
                    <a:pt x="2493137" y="336296"/>
                  </a:lnTo>
                  <a:cubicBezTo>
                    <a:pt x="2496566" y="335407"/>
                    <a:pt x="2505710" y="332994"/>
                    <a:pt x="2516759" y="328549"/>
                  </a:cubicBezTo>
                  <a:cubicBezTo>
                    <a:pt x="2885821" y="203327"/>
                    <a:pt x="3270250" y="139827"/>
                    <a:pt x="3659886" y="139827"/>
                  </a:cubicBezTo>
                  <a:lnTo>
                    <a:pt x="3663823" y="139827"/>
                  </a:lnTo>
                  <a:cubicBezTo>
                    <a:pt x="4053459" y="139827"/>
                    <a:pt x="4437888" y="203200"/>
                    <a:pt x="4806442" y="328295"/>
                  </a:cubicBezTo>
                  <a:cubicBezTo>
                    <a:pt x="4817999" y="332994"/>
                    <a:pt x="4827143" y="335407"/>
                    <a:pt x="4829683" y="336042"/>
                  </a:cubicBezTo>
                  <a:lnTo>
                    <a:pt x="4833493" y="337439"/>
                  </a:lnTo>
                  <a:cubicBezTo>
                    <a:pt x="6220968" y="841502"/>
                    <a:pt x="7165594" y="2158746"/>
                    <a:pt x="7184009" y="3615182"/>
                  </a:cubicBezTo>
                  <a:lnTo>
                    <a:pt x="7184009" y="8764270"/>
                  </a:lnTo>
                  <a:close/>
                  <a:moveTo>
                    <a:pt x="158750" y="8745220"/>
                  </a:moveTo>
                  <a:lnTo>
                    <a:pt x="7164959" y="8745220"/>
                  </a:lnTo>
                  <a:lnTo>
                    <a:pt x="7164959" y="3615182"/>
                  </a:lnTo>
                  <a:cubicBezTo>
                    <a:pt x="7146544" y="2166620"/>
                    <a:pt x="6206998" y="856488"/>
                    <a:pt x="4827016" y="355092"/>
                  </a:cubicBezTo>
                  <a:lnTo>
                    <a:pt x="4824095" y="354076"/>
                  </a:lnTo>
                  <a:cubicBezTo>
                    <a:pt x="4821428" y="353441"/>
                    <a:pt x="4811522" y="350901"/>
                    <a:pt x="4799711" y="345948"/>
                  </a:cubicBezTo>
                  <a:cubicBezTo>
                    <a:pt x="4433697" y="221869"/>
                    <a:pt x="4051300" y="158750"/>
                    <a:pt x="3663823" y="158750"/>
                  </a:cubicBezTo>
                  <a:lnTo>
                    <a:pt x="3659886" y="158750"/>
                  </a:lnTo>
                  <a:cubicBezTo>
                    <a:pt x="3272282" y="158750"/>
                    <a:pt x="2890012" y="221869"/>
                    <a:pt x="2523490" y="346202"/>
                  </a:cubicBezTo>
                  <a:cubicBezTo>
                    <a:pt x="2512187" y="350901"/>
                    <a:pt x="2502408" y="353441"/>
                    <a:pt x="2498725" y="354457"/>
                  </a:cubicBezTo>
                  <a:lnTo>
                    <a:pt x="2496820" y="355219"/>
                  </a:lnTo>
                  <a:cubicBezTo>
                    <a:pt x="1116584" y="856488"/>
                    <a:pt x="177038" y="2166620"/>
                    <a:pt x="158750" y="3615309"/>
                  </a:cubicBezTo>
                  <a:lnTo>
                    <a:pt x="158750" y="8745220"/>
                  </a:lnTo>
                  <a:close/>
                </a:path>
              </a:pathLst>
            </a:custGeom>
            <a:solidFill>
              <a:srgbClr val="4D5437"/>
            </a:solidFill>
          </p:spPr>
        </p:sp>
      </p:grpSp>
      <p:grpSp>
        <p:nvGrpSpPr>
          <p:cNvPr id="8" name="Group 8"/>
          <p:cNvGrpSpPr/>
          <p:nvPr/>
        </p:nvGrpSpPr>
        <p:grpSpPr>
          <a:xfrm rot="-5400000">
            <a:off x="15279302" y="7278302"/>
            <a:ext cx="873895" cy="5143500"/>
            <a:chOff x="0" y="0"/>
            <a:chExt cx="295614" cy="1739900"/>
          </a:xfrm>
        </p:grpSpPr>
        <p:sp>
          <p:nvSpPr>
            <p:cNvPr id="9" name="Freeform 9"/>
            <p:cNvSpPr/>
            <p:nvPr/>
          </p:nvSpPr>
          <p:spPr>
            <a:xfrm>
              <a:off x="0" y="0"/>
              <a:ext cx="295614" cy="1739900"/>
            </a:xfrm>
            <a:custGeom>
              <a:avLst/>
              <a:gdLst/>
              <a:ahLst/>
              <a:cxnLst/>
              <a:rect l="l" t="t" r="r" b="b"/>
              <a:pathLst>
                <a:path w="295614" h="1739900">
                  <a:moveTo>
                    <a:pt x="0" y="0"/>
                  </a:moveTo>
                  <a:lnTo>
                    <a:pt x="295614" y="0"/>
                  </a:lnTo>
                  <a:lnTo>
                    <a:pt x="295614" y="1739900"/>
                  </a:lnTo>
                  <a:lnTo>
                    <a:pt x="0" y="1739900"/>
                  </a:lnTo>
                  <a:close/>
                </a:path>
              </a:pathLst>
            </a:custGeom>
            <a:solidFill>
              <a:srgbClr val="4D5437"/>
            </a:solidFill>
          </p:spPr>
        </p:sp>
      </p:grpSp>
      <p:sp>
        <p:nvSpPr>
          <p:cNvPr id="10" name="AutoShape 10"/>
          <p:cNvSpPr/>
          <p:nvPr/>
        </p:nvSpPr>
        <p:spPr>
          <a:xfrm rot="-10800000">
            <a:off x="15342473" y="9847505"/>
            <a:ext cx="2434496" cy="0"/>
          </a:xfrm>
          <a:prstGeom prst="line">
            <a:avLst/>
          </a:prstGeom>
          <a:ln w="47625" cap="flat">
            <a:solidFill>
              <a:srgbClr val="CBC3BB"/>
            </a:solidFill>
            <a:prstDash val="solid"/>
            <a:headEnd type="none" w="sm" len="sm"/>
            <a:tailEnd type="arrow" w="med" len="sm"/>
          </a:ln>
        </p:spPr>
      </p:sp>
      <p:grpSp>
        <p:nvGrpSpPr>
          <p:cNvPr id="11" name="Group 11"/>
          <p:cNvGrpSpPr/>
          <p:nvPr/>
        </p:nvGrpSpPr>
        <p:grpSpPr>
          <a:xfrm rot="-5400000">
            <a:off x="14290214" y="9350966"/>
            <a:ext cx="217091" cy="1040702"/>
            <a:chOff x="0" y="0"/>
            <a:chExt cx="289454" cy="1387603"/>
          </a:xfrm>
        </p:grpSpPr>
        <p:grpSp>
          <p:nvGrpSpPr>
            <p:cNvPr id="12" name="Group 12"/>
            <p:cNvGrpSpPr/>
            <p:nvPr/>
          </p:nvGrpSpPr>
          <p:grpSpPr>
            <a:xfrm rot="0">
              <a:off x="0" y="0"/>
              <a:ext cx="289454" cy="289454"/>
              <a:chOff x="0" y="0"/>
              <a:chExt cx="6350000" cy="6350000"/>
            </a:xfrm>
          </p:grpSpPr>
          <p:sp>
            <p:nvSpPr>
              <p:cNvPr id="13" name="Freeform 1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BC3BB"/>
              </a:solidFill>
            </p:spPr>
          </p:sp>
        </p:grpSp>
        <p:grpSp>
          <p:nvGrpSpPr>
            <p:cNvPr id="14" name="Group 14"/>
            <p:cNvGrpSpPr/>
            <p:nvPr/>
          </p:nvGrpSpPr>
          <p:grpSpPr>
            <a:xfrm rot="0">
              <a:off x="0" y="536735"/>
              <a:ext cx="289454" cy="289454"/>
              <a:chOff x="0" y="0"/>
              <a:chExt cx="6350000" cy="6350000"/>
            </a:xfrm>
          </p:grpSpPr>
          <p:sp>
            <p:nvSpPr>
              <p:cNvPr id="15" name="Freeform 15"/>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BC3BB"/>
              </a:solidFill>
            </p:spPr>
          </p:sp>
        </p:grpSp>
        <p:grpSp>
          <p:nvGrpSpPr>
            <p:cNvPr id="16" name="Group 16"/>
            <p:cNvGrpSpPr/>
            <p:nvPr/>
          </p:nvGrpSpPr>
          <p:grpSpPr>
            <a:xfrm rot="0">
              <a:off x="0" y="1098149"/>
              <a:ext cx="289454" cy="289454"/>
              <a:chOff x="0" y="0"/>
              <a:chExt cx="6350000" cy="6350000"/>
            </a:xfrm>
          </p:grpSpPr>
          <p:sp>
            <p:nvSpPr>
              <p:cNvPr id="17" name="Freeform 17"/>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BC3BB"/>
              </a:solidFill>
            </p:spPr>
          </p:sp>
        </p:grpSp>
      </p:grpSp>
      <p:grpSp>
        <p:nvGrpSpPr>
          <p:cNvPr id="18" name="Group 18"/>
          <p:cNvGrpSpPr/>
          <p:nvPr/>
        </p:nvGrpSpPr>
        <p:grpSpPr>
          <a:xfrm rot="0">
            <a:off x="8647545" y="7972304"/>
            <a:ext cx="1171536" cy="1171536"/>
            <a:chOff x="0" y="0"/>
            <a:chExt cx="6350000" cy="6350000"/>
          </a:xfrm>
        </p:grpSpPr>
        <p:sp>
          <p:nvSpPr>
            <p:cNvPr id="19" name="Freeform 19"/>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BC3BB"/>
            </a:solidFill>
          </p:spPr>
        </p:sp>
      </p:grpSp>
      <p:grpSp>
        <p:nvGrpSpPr>
          <p:cNvPr id="20" name="Group 20"/>
          <p:cNvGrpSpPr/>
          <p:nvPr/>
        </p:nvGrpSpPr>
        <p:grpSpPr>
          <a:xfrm rot="0">
            <a:off x="8698747" y="8023505"/>
            <a:ext cx="1069133" cy="1069133"/>
            <a:chOff x="0" y="0"/>
            <a:chExt cx="6350000" cy="6350000"/>
          </a:xfrm>
        </p:grpSpPr>
        <p:sp>
          <p:nvSpPr>
            <p:cNvPr id="21" name="Freeform 21"/>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846555"/>
            </a:solidFill>
          </p:spPr>
        </p:sp>
      </p:grpSp>
      <p:sp>
        <p:nvSpPr>
          <p:cNvPr id="22" name="AutoShape 22"/>
          <p:cNvSpPr/>
          <p:nvPr/>
        </p:nvSpPr>
        <p:spPr>
          <a:xfrm rot="-5400000">
            <a:off x="15196597" y="5119687"/>
            <a:ext cx="4125406" cy="0"/>
          </a:xfrm>
          <a:prstGeom prst="line">
            <a:avLst/>
          </a:prstGeom>
          <a:ln w="47625" cap="flat">
            <a:solidFill>
              <a:srgbClr val="69635B"/>
            </a:solidFill>
            <a:prstDash val="solid"/>
            <a:headEnd type="none" w="sm" len="sm"/>
            <a:tailEnd type="none" w="sm" len="sm"/>
          </a:ln>
        </p:spPr>
      </p:sp>
      <p:sp>
        <p:nvSpPr>
          <p:cNvPr id="23" name="TextBox 23"/>
          <p:cNvSpPr txBox="1"/>
          <p:nvPr/>
        </p:nvSpPr>
        <p:spPr>
          <a:xfrm rot="-5400000">
            <a:off x="-393015" y="7028086"/>
            <a:ext cx="3757487" cy="356235"/>
          </a:xfrm>
          <a:prstGeom prst="rect">
            <a:avLst/>
          </a:prstGeom>
        </p:spPr>
        <p:txBody>
          <a:bodyPr lIns="0" tIns="0" rIns="0" bIns="0" rtlCol="0" anchor="t">
            <a:spAutoFit/>
          </a:bodyPr>
          <a:lstStyle/>
          <a:p>
            <a:pPr>
              <a:lnSpc>
                <a:spcPts val="2940"/>
              </a:lnSpc>
            </a:pPr>
            <a:r>
              <a:rPr lang="en-US" sz="2100">
                <a:solidFill>
                  <a:srgbClr val="CBC3BB"/>
                </a:solidFill>
                <a:latin typeface="Poppins Medium" panose="02000000000000000000"/>
              </a:rPr>
              <a:t>reallygreatsite.com</a:t>
            </a:r>
            <a:endParaRPr lang="en-US" sz="2100">
              <a:solidFill>
                <a:srgbClr val="CBC3BB"/>
              </a:solidFill>
              <a:latin typeface="Poppins Medium" panose="02000000000000000000"/>
            </a:endParaRPr>
          </a:p>
        </p:txBody>
      </p:sp>
      <p:sp>
        <p:nvSpPr>
          <p:cNvPr id="24" name="TextBox 24"/>
          <p:cNvSpPr txBox="1"/>
          <p:nvPr/>
        </p:nvSpPr>
        <p:spPr>
          <a:xfrm>
            <a:off x="1345744" y="1027132"/>
            <a:ext cx="4988882" cy="933640"/>
          </a:xfrm>
          <a:prstGeom prst="rect">
            <a:avLst/>
          </a:prstGeom>
        </p:spPr>
        <p:txBody>
          <a:bodyPr lIns="0" tIns="0" rIns="0" bIns="0" rtlCol="0" anchor="t">
            <a:spAutoFit/>
          </a:bodyPr>
          <a:lstStyle/>
          <a:p>
            <a:pPr>
              <a:lnSpc>
                <a:spcPts val="7340"/>
              </a:lnSpc>
            </a:pPr>
            <a:r>
              <a:rPr lang="en-US" sz="5240">
                <a:solidFill>
                  <a:srgbClr val="CBC3BB"/>
                </a:solidFill>
                <a:latin typeface="TAN Pearl"/>
              </a:rPr>
              <a:t>Larana</a:t>
            </a:r>
            <a:endParaRPr lang="en-US" sz="5240">
              <a:solidFill>
                <a:srgbClr val="CBC3BB"/>
              </a:solidFill>
              <a:latin typeface="TAN Pearl"/>
            </a:endParaRPr>
          </a:p>
        </p:txBody>
      </p:sp>
      <p:sp>
        <p:nvSpPr>
          <p:cNvPr id="25" name="TextBox 25"/>
          <p:cNvSpPr txBox="1"/>
          <p:nvPr/>
        </p:nvSpPr>
        <p:spPr>
          <a:xfrm>
            <a:off x="11910619" y="990600"/>
            <a:ext cx="834833" cy="363220"/>
          </a:xfrm>
          <a:prstGeom prst="rect">
            <a:avLst/>
          </a:prstGeom>
        </p:spPr>
        <p:txBody>
          <a:bodyPr lIns="0" tIns="0" rIns="0" bIns="0" rtlCol="0" anchor="t">
            <a:spAutoFit/>
          </a:bodyPr>
          <a:lstStyle/>
          <a:p>
            <a:pPr algn="ctr">
              <a:lnSpc>
                <a:spcPts val="3080"/>
              </a:lnSpc>
            </a:pPr>
            <a:r>
              <a:rPr lang="en-US" sz="2200">
                <a:solidFill>
                  <a:srgbClr val="69635B"/>
                </a:solidFill>
                <a:latin typeface="Poppins Medium" panose="02000000000000000000"/>
              </a:rPr>
              <a:t>Art</a:t>
            </a:r>
            <a:endParaRPr lang="en-US" sz="2200">
              <a:solidFill>
                <a:srgbClr val="69635B"/>
              </a:solidFill>
              <a:latin typeface="Poppins Medium" panose="02000000000000000000"/>
            </a:endParaRPr>
          </a:p>
        </p:txBody>
      </p:sp>
      <p:sp>
        <p:nvSpPr>
          <p:cNvPr id="26" name="TextBox 26"/>
          <p:cNvSpPr txBox="1"/>
          <p:nvPr/>
        </p:nvSpPr>
        <p:spPr>
          <a:xfrm>
            <a:off x="12798453" y="990600"/>
            <a:ext cx="2981415" cy="363220"/>
          </a:xfrm>
          <a:prstGeom prst="rect">
            <a:avLst/>
          </a:prstGeom>
        </p:spPr>
        <p:txBody>
          <a:bodyPr lIns="0" tIns="0" rIns="0" bIns="0" rtlCol="0" anchor="t">
            <a:spAutoFit/>
          </a:bodyPr>
          <a:lstStyle/>
          <a:p>
            <a:pPr algn="ctr">
              <a:lnSpc>
                <a:spcPts val="3080"/>
              </a:lnSpc>
            </a:pPr>
            <a:r>
              <a:rPr lang="en-US" sz="2200">
                <a:solidFill>
                  <a:srgbClr val="69635B"/>
                </a:solidFill>
                <a:latin typeface="Poppins Medium" panose="02000000000000000000"/>
              </a:rPr>
              <a:t>Fashion</a:t>
            </a:r>
            <a:endParaRPr lang="en-US" sz="2200">
              <a:solidFill>
                <a:srgbClr val="69635B"/>
              </a:solidFill>
              <a:latin typeface="Poppins Medium" panose="02000000000000000000"/>
            </a:endParaRPr>
          </a:p>
        </p:txBody>
      </p:sp>
      <p:sp>
        <p:nvSpPr>
          <p:cNvPr id="27" name="TextBox 27"/>
          <p:cNvSpPr txBox="1"/>
          <p:nvPr/>
        </p:nvSpPr>
        <p:spPr>
          <a:xfrm>
            <a:off x="15268615" y="990600"/>
            <a:ext cx="1990685" cy="363220"/>
          </a:xfrm>
          <a:prstGeom prst="rect">
            <a:avLst/>
          </a:prstGeom>
        </p:spPr>
        <p:txBody>
          <a:bodyPr lIns="0" tIns="0" rIns="0" bIns="0" rtlCol="0" anchor="t">
            <a:spAutoFit/>
          </a:bodyPr>
          <a:lstStyle/>
          <a:p>
            <a:pPr algn="ctr">
              <a:lnSpc>
                <a:spcPts val="3080"/>
              </a:lnSpc>
            </a:pPr>
            <a:r>
              <a:rPr lang="en-US" sz="2200">
                <a:solidFill>
                  <a:srgbClr val="69635B"/>
                </a:solidFill>
                <a:latin typeface="Poppins Medium" panose="02000000000000000000"/>
              </a:rPr>
              <a:t>Stye</a:t>
            </a:r>
            <a:endParaRPr lang="en-US" sz="2200">
              <a:solidFill>
                <a:srgbClr val="69635B"/>
              </a:solidFill>
              <a:latin typeface="Poppins Medium" panose="02000000000000000000"/>
            </a:endParaRPr>
          </a:p>
        </p:txBody>
      </p:sp>
      <p:sp>
        <p:nvSpPr>
          <p:cNvPr id="28" name="TextBox 28"/>
          <p:cNvSpPr txBox="1"/>
          <p:nvPr/>
        </p:nvSpPr>
        <p:spPr>
          <a:xfrm>
            <a:off x="3019385" y="4477780"/>
            <a:ext cx="12249230" cy="2004292"/>
          </a:xfrm>
          <a:prstGeom prst="rect">
            <a:avLst/>
          </a:prstGeom>
        </p:spPr>
        <p:txBody>
          <a:bodyPr lIns="0" tIns="0" rIns="0" bIns="0" rtlCol="0" anchor="t">
            <a:spAutoFit/>
          </a:bodyPr>
          <a:lstStyle/>
          <a:p>
            <a:pPr algn="ctr">
              <a:lnSpc>
                <a:spcPts val="15525"/>
              </a:lnSpc>
            </a:pPr>
            <a:r>
              <a:rPr lang="en-US" sz="11090">
                <a:solidFill>
                  <a:srgbClr val="FFFFFF"/>
                </a:solidFill>
                <a:latin typeface="TAN Pearl"/>
              </a:rPr>
              <a:t>Thank You</a:t>
            </a:r>
            <a:endParaRPr lang="en-US" sz="11090">
              <a:solidFill>
                <a:srgbClr val="FFFFFF"/>
              </a:solidFill>
              <a:latin typeface="TAN Pearl"/>
            </a:endParaRPr>
          </a:p>
        </p:txBody>
      </p:sp>
      <p:sp>
        <p:nvSpPr>
          <p:cNvPr id="29" name="TextBox 29"/>
          <p:cNvSpPr txBox="1"/>
          <p:nvPr/>
        </p:nvSpPr>
        <p:spPr>
          <a:xfrm>
            <a:off x="7642942" y="8224474"/>
            <a:ext cx="3142159" cy="663302"/>
          </a:xfrm>
          <a:prstGeom prst="rect">
            <a:avLst/>
          </a:prstGeom>
        </p:spPr>
        <p:txBody>
          <a:bodyPr lIns="0" tIns="0" rIns="0" bIns="0" rtlCol="0" anchor="t">
            <a:spAutoFit/>
          </a:bodyPr>
          <a:lstStyle/>
          <a:p>
            <a:pPr algn="ctr">
              <a:lnSpc>
                <a:spcPts val="5440"/>
              </a:lnSpc>
            </a:pPr>
            <a:r>
              <a:rPr lang="en-US" sz="3885">
                <a:solidFill>
                  <a:srgbClr val="FFFFFF"/>
                </a:solidFill>
                <a:latin typeface="Poppins Medium Bold" panose="02000000000000000000"/>
              </a:rPr>
              <a:t>15</a:t>
            </a:r>
            <a:endParaRPr lang="en-US" sz="3885">
              <a:solidFill>
                <a:srgbClr val="FFFFFF"/>
              </a:solidFill>
              <a:latin typeface="Poppins Medium Bold" panose="0200000000000000000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4D5437"/>
        </a:solidFill>
        <a:effectLst/>
      </p:bgPr>
    </p:bg>
    <p:spTree>
      <p:nvGrpSpPr>
        <p:cNvPr id="1" name=""/>
        <p:cNvGrpSpPr/>
        <p:nvPr/>
      </p:nvGrpSpPr>
      <p:grpSpPr>
        <a:xfrm>
          <a:off x="0" y="0"/>
          <a:ext cx="0" cy="0"/>
          <a:chOff x="0" y="0"/>
          <a:chExt cx="0" cy="0"/>
        </a:xfrm>
      </p:grpSpPr>
      <p:grpSp>
        <p:nvGrpSpPr>
          <p:cNvPr id="2" name="Group 2"/>
          <p:cNvGrpSpPr/>
          <p:nvPr/>
        </p:nvGrpSpPr>
        <p:grpSpPr>
          <a:xfrm rot="-10800000">
            <a:off x="17414105" y="3164318"/>
            <a:ext cx="873895" cy="5143500"/>
            <a:chOff x="0" y="0"/>
            <a:chExt cx="295614" cy="1739900"/>
          </a:xfrm>
        </p:grpSpPr>
        <p:sp>
          <p:nvSpPr>
            <p:cNvPr id="3" name="Freeform 3"/>
            <p:cNvSpPr/>
            <p:nvPr/>
          </p:nvSpPr>
          <p:spPr>
            <a:xfrm>
              <a:off x="0" y="0"/>
              <a:ext cx="295614" cy="1739900"/>
            </a:xfrm>
            <a:custGeom>
              <a:avLst/>
              <a:gdLst/>
              <a:ahLst/>
              <a:cxnLst/>
              <a:rect l="l" t="t" r="r" b="b"/>
              <a:pathLst>
                <a:path w="295614" h="1739900">
                  <a:moveTo>
                    <a:pt x="0" y="0"/>
                  </a:moveTo>
                  <a:lnTo>
                    <a:pt x="295614" y="0"/>
                  </a:lnTo>
                  <a:lnTo>
                    <a:pt x="295614" y="1739900"/>
                  </a:lnTo>
                  <a:lnTo>
                    <a:pt x="0" y="1739900"/>
                  </a:lnTo>
                  <a:close/>
                </a:path>
              </a:pathLst>
            </a:custGeom>
            <a:solidFill>
              <a:srgbClr val="CBC3BB"/>
            </a:solidFill>
          </p:spPr>
        </p:sp>
      </p:grpSp>
      <p:sp>
        <p:nvSpPr>
          <p:cNvPr id="4" name="AutoShape 4"/>
          <p:cNvSpPr/>
          <p:nvPr/>
        </p:nvSpPr>
        <p:spPr>
          <a:xfrm rot="5400000">
            <a:off x="16655070" y="4868785"/>
            <a:ext cx="2434496" cy="0"/>
          </a:xfrm>
          <a:prstGeom prst="line">
            <a:avLst/>
          </a:prstGeom>
          <a:ln w="47625" cap="flat">
            <a:solidFill>
              <a:srgbClr val="4D5437"/>
            </a:solidFill>
            <a:prstDash val="solid"/>
            <a:headEnd type="none" w="sm" len="sm"/>
            <a:tailEnd type="arrow" w="med" len="sm"/>
          </a:ln>
        </p:spPr>
      </p:sp>
      <p:grpSp>
        <p:nvGrpSpPr>
          <p:cNvPr id="5" name="Group 5"/>
          <p:cNvGrpSpPr/>
          <p:nvPr/>
        </p:nvGrpSpPr>
        <p:grpSpPr>
          <a:xfrm rot="-10800000">
            <a:off x="17763772" y="6533208"/>
            <a:ext cx="217091" cy="1040702"/>
            <a:chOff x="0" y="0"/>
            <a:chExt cx="289454" cy="1387603"/>
          </a:xfrm>
        </p:grpSpPr>
        <p:grpSp>
          <p:nvGrpSpPr>
            <p:cNvPr id="6" name="Group 6"/>
            <p:cNvGrpSpPr/>
            <p:nvPr/>
          </p:nvGrpSpPr>
          <p:grpSpPr>
            <a:xfrm rot="0">
              <a:off x="0" y="0"/>
              <a:ext cx="289454" cy="289454"/>
              <a:chOff x="0" y="0"/>
              <a:chExt cx="6350000" cy="6350000"/>
            </a:xfrm>
          </p:grpSpPr>
          <p:sp>
            <p:nvSpPr>
              <p:cNvPr id="7" name="Freeform 7"/>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4D5437"/>
              </a:solidFill>
            </p:spPr>
          </p:sp>
        </p:grpSp>
        <p:grpSp>
          <p:nvGrpSpPr>
            <p:cNvPr id="8" name="Group 8"/>
            <p:cNvGrpSpPr/>
            <p:nvPr/>
          </p:nvGrpSpPr>
          <p:grpSpPr>
            <a:xfrm rot="0">
              <a:off x="0" y="536735"/>
              <a:ext cx="289454" cy="289454"/>
              <a:chOff x="0" y="0"/>
              <a:chExt cx="6350000" cy="6350000"/>
            </a:xfrm>
          </p:grpSpPr>
          <p:sp>
            <p:nvSpPr>
              <p:cNvPr id="9" name="Freeform 9"/>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4D5437"/>
              </a:solidFill>
            </p:spPr>
          </p:sp>
        </p:grpSp>
        <p:grpSp>
          <p:nvGrpSpPr>
            <p:cNvPr id="10" name="Group 10"/>
            <p:cNvGrpSpPr/>
            <p:nvPr/>
          </p:nvGrpSpPr>
          <p:grpSpPr>
            <a:xfrm rot="0">
              <a:off x="0" y="1098149"/>
              <a:ext cx="289454" cy="289454"/>
              <a:chOff x="0" y="0"/>
              <a:chExt cx="6350000" cy="6350000"/>
            </a:xfrm>
          </p:grpSpPr>
          <p:sp>
            <p:nvSpPr>
              <p:cNvPr id="11" name="Freeform 11"/>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4D5437"/>
              </a:solidFill>
            </p:spPr>
          </p:sp>
        </p:grpSp>
      </p:grpSp>
      <p:pic>
        <p:nvPicPr>
          <p:cNvPr id="12" name="Picture 12"/>
          <p:cNvPicPr>
            <a:picLocks noChangeAspect="1"/>
          </p:cNvPicPr>
          <p:nvPr/>
        </p:nvPicPr>
        <p:blipFill>
          <a:blip r:embed="rId1">
            <a:alphaModFix amt="2000"/>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p:blipFill>
        <p:spPr>
          <a:xfrm>
            <a:off x="-3152163" y="1318769"/>
            <a:ext cx="12296163" cy="10958956"/>
          </a:xfrm>
          <a:prstGeom prst="rect">
            <a:avLst/>
          </a:prstGeom>
        </p:spPr>
      </p:pic>
      <p:sp>
        <p:nvSpPr>
          <p:cNvPr id="13" name="AutoShape 13"/>
          <p:cNvSpPr/>
          <p:nvPr/>
        </p:nvSpPr>
        <p:spPr>
          <a:xfrm rot="-10800000">
            <a:off x="-4079594" y="9220200"/>
            <a:ext cx="8024029" cy="0"/>
          </a:xfrm>
          <a:prstGeom prst="line">
            <a:avLst/>
          </a:prstGeom>
          <a:ln w="28575" cap="flat">
            <a:solidFill>
              <a:srgbClr val="CBC3BB"/>
            </a:solidFill>
            <a:prstDash val="solid"/>
            <a:headEnd type="none" w="sm" len="sm"/>
            <a:tailEnd type="none" w="sm" len="sm"/>
          </a:ln>
        </p:spPr>
      </p:sp>
      <p:grpSp>
        <p:nvGrpSpPr>
          <p:cNvPr id="14" name="Group 14"/>
          <p:cNvGrpSpPr>
            <a:grpSpLocks noChangeAspect="1"/>
          </p:cNvGrpSpPr>
          <p:nvPr/>
        </p:nvGrpSpPr>
        <p:grpSpPr>
          <a:xfrm rot="0">
            <a:off x="2198240" y="2649968"/>
            <a:ext cx="2851401" cy="5657850"/>
            <a:chOff x="0" y="0"/>
            <a:chExt cx="3165983" cy="6282055"/>
          </a:xfrm>
        </p:grpSpPr>
        <p:sp>
          <p:nvSpPr>
            <p:cNvPr id="15" name="Freeform 15"/>
            <p:cNvSpPr/>
            <p:nvPr/>
          </p:nvSpPr>
          <p:spPr>
            <a:xfrm>
              <a:off x="4318" y="4318"/>
              <a:ext cx="3157347" cy="6273419"/>
            </a:xfrm>
            <a:custGeom>
              <a:avLst/>
              <a:gdLst/>
              <a:ahLst/>
              <a:cxnLst/>
              <a:rect l="l" t="t" r="r" b="b"/>
              <a:pathLst>
                <a:path w="3157347" h="6273419">
                  <a:moveTo>
                    <a:pt x="3049651" y="6273419"/>
                  </a:moveTo>
                  <a:lnTo>
                    <a:pt x="107696" y="6273419"/>
                  </a:lnTo>
                  <a:cubicBezTo>
                    <a:pt x="48260" y="6273419"/>
                    <a:pt x="0" y="6225286"/>
                    <a:pt x="0" y="6165723"/>
                  </a:cubicBezTo>
                  <a:lnTo>
                    <a:pt x="0" y="1578737"/>
                  </a:lnTo>
                  <a:cubicBezTo>
                    <a:pt x="0" y="706882"/>
                    <a:pt x="706882" y="0"/>
                    <a:pt x="1578737" y="0"/>
                  </a:cubicBezTo>
                  <a:lnTo>
                    <a:pt x="1578737" y="0"/>
                  </a:lnTo>
                  <a:cubicBezTo>
                    <a:pt x="2450592" y="0"/>
                    <a:pt x="3157347" y="706755"/>
                    <a:pt x="3157347" y="1578610"/>
                  </a:cubicBezTo>
                  <a:lnTo>
                    <a:pt x="3157347" y="6165723"/>
                  </a:lnTo>
                  <a:cubicBezTo>
                    <a:pt x="3157347" y="6225286"/>
                    <a:pt x="3109087" y="6273419"/>
                    <a:pt x="3049651" y="6273419"/>
                  </a:cubicBezTo>
                  <a:close/>
                </a:path>
              </a:pathLst>
            </a:custGeom>
            <a:blipFill>
              <a:blip r:embed="rId3"/>
              <a:stretch>
                <a:fillRect l="-3932" t="-43329" r="-85924"/>
              </a:stretch>
            </a:blipFill>
          </p:spPr>
        </p:sp>
        <p:sp>
          <p:nvSpPr>
            <p:cNvPr id="16" name="Freeform 16"/>
            <p:cNvSpPr/>
            <p:nvPr/>
          </p:nvSpPr>
          <p:spPr>
            <a:xfrm>
              <a:off x="0" y="0"/>
              <a:ext cx="3166110" cy="6282055"/>
            </a:xfrm>
            <a:custGeom>
              <a:avLst/>
              <a:gdLst/>
              <a:ahLst/>
              <a:cxnLst/>
              <a:rect l="l" t="t" r="r" b="b"/>
              <a:pathLst>
                <a:path w="3166110" h="6282055">
                  <a:moveTo>
                    <a:pt x="3053969" y="6282055"/>
                  </a:moveTo>
                  <a:lnTo>
                    <a:pt x="112014" y="6282055"/>
                  </a:lnTo>
                  <a:cubicBezTo>
                    <a:pt x="50292" y="6282055"/>
                    <a:pt x="0" y="6231763"/>
                    <a:pt x="0" y="6170041"/>
                  </a:cubicBezTo>
                  <a:lnTo>
                    <a:pt x="0" y="1583055"/>
                  </a:lnTo>
                  <a:cubicBezTo>
                    <a:pt x="0" y="1369314"/>
                    <a:pt x="41910" y="1162050"/>
                    <a:pt x="124460" y="966851"/>
                  </a:cubicBezTo>
                  <a:cubicBezTo>
                    <a:pt x="204216" y="778383"/>
                    <a:pt x="318389" y="609092"/>
                    <a:pt x="463677" y="463677"/>
                  </a:cubicBezTo>
                  <a:cubicBezTo>
                    <a:pt x="608965" y="318262"/>
                    <a:pt x="778256" y="204089"/>
                    <a:pt x="966851" y="124460"/>
                  </a:cubicBezTo>
                  <a:cubicBezTo>
                    <a:pt x="1161923" y="41910"/>
                    <a:pt x="1369314" y="0"/>
                    <a:pt x="1583055" y="0"/>
                  </a:cubicBezTo>
                  <a:cubicBezTo>
                    <a:pt x="1796796" y="0"/>
                    <a:pt x="2004060" y="41910"/>
                    <a:pt x="2199259" y="124460"/>
                  </a:cubicBezTo>
                  <a:cubicBezTo>
                    <a:pt x="2387727" y="204216"/>
                    <a:pt x="2557018" y="318389"/>
                    <a:pt x="2702433" y="463677"/>
                  </a:cubicBezTo>
                  <a:cubicBezTo>
                    <a:pt x="2847848" y="609092"/>
                    <a:pt x="2961894" y="778383"/>
                    <a:pt x="3041650" y="966851"/>
                  </a:cubicBezTo>
                  <a:cubicBezTo>
                    <a:pt x="3124200" y="1162050"/>
                    <a:pt x="3166110" y="1369314"/>
                    <a:pt x="3166110" y="1583055"/>
                  </a:cubicBezTo>
                  <a:lnTo>
                    <a:pt x="3166110" y="6170168"/>
                  </a:lnTo>
                  <a:cubicBezTo>
                    <a:pt x="3165983" y="6231890"/>
                    <a:pt x="3115818" y="6282055"/>
                    <a:pt x="3053969" y="6282055"/>
                  </a:cubicBezTo>
                  <a:close/>
                  <a:moveTo>
                    <a:pt x="1583055" y="8763"/>
                  </a:moveTo>
                  <a:cubicBezTo>
                    <a:pt x="1370584" y="8763"/>
                    <a:pt x="1164336" y="50419"/>
                    <a:pt x="970280" y="132461"/>
                  </a:cubicBezTo>
                  <a:cubicBezTo>
                    <a:pt x="782828" y="211709"/>
                    <a:pt x="614426" y="325247"/>
                    <a:pt x="469900" y="469900"/>
                  </a:cubicBezTo>
                  <a:cubicBezTo>
                    <a:pt x="325374" y="614553"/>
                    <a:pt x="211709" y="782701"/>
                    <a:pt x="132461" y="970280"/>
                  </a:cubicBezTo>
                  <a:cubicBezTo>
                    <a:pt x="50419" y="1164336"/>
                    <a:pt x="8763" y="1370584"/>
                    <a:pt x="8763" y="1583055"/>
                  </a:cubicBezTo>
                  <a:lnTo>
                    <a:pt x="8763" y="6170168"/>
                  </a:lnTo>
                  <a:cubicBezTo>
                    <a:pt x="8763" y="6227064"/>
                    <a:pt x="55118" y="6273419"/>
                    <a:pt x="112014" y="6273419"/>
                  </a:cubicBezTo>
                  <a:lnTo>
                    <a:pt x="3053969" y="6273419"/>
                  </a:lnTo>
                  <a:cubicBezTo>
                    <a:pt x="3110865" y="6273419"/>
                    <a:pt x="3157220" y="6227064"/>
                    <a:pt x="3157220" y="6170168"/>
                  </a:cubicBezTo>
                  <a:lnTo>
                    <a:pt x="3157220" y="1583055"/>
                  </a:lnTo>
                  <a:cubicBezTo>
                    <a:pt x="3157220" y="1370584"/>
                    <a:pt x="3115564" y="1164336"/>
                    <a:pt x="3033522" y="970280"/>
                  </a:cubicBezTo>
                  <a:cubicBezTo>
                    <a:pt x="2954274" y="782828"/>
                    <a:pt x="2840736" y="614426"/>
                    <a:pt x="2696083" y="469900"/>
                  </a:cubicBezTo>
                  <a:cubicBezTo>
                    <a:pt x="2551557" y="325374"/>
                    <a:pt x="2383155" y="211836"/>
                    <a:pt x="2195703" y="132461"/>
                  </a:cubicBezTo>
                  <a:cubicBezTo>
                    <a:pt x="2001647" y="50292"/>
                    <a:pt x="1795526" y="8763"/>
                    <a:pt x="1583055" y="8763"/>
                  </a:cubicBezTo>
                  <a:close/>
                </a:path>
              </a:pathLst>
            </a:custGeom>
            <a:solidFill>
              <a:srgbClr val="69635B"/>
            </a:solidFill>
          </p:spPr>
        </p:sp>
      </p:grpSp>
      <p:sp>
        <p:nvSpPr>
          <p:cNvPr id="17" name="TextBox 17"/>
          <p:cNvSpPr txBox="1"/>
          <p:nvPr/>
        </p:nvSpPr>
        <p:spPr>
          <a:xfrm>
            <a:off x="4473745" y="9037320"/>
            <a:ext cx="3757487" cy="355176"/>
          </a:xfrm>
          <a:prstGeom prst="rect">
            <a:avLst/>
          </a:prstGeom>
        </p:spPr>
        <p:txBody>
          <a:bodyPr lIns="0" tIns="0" rIns="0" bIns="0" rtlCol="0" anchor="t">
            <a:spAutoFit/>
          </a:bodyPr>
          <a:lstStyle/>
          <a:p>
            <a:pPr>
              <a:lnSpc>
                <a:spcPts val="2940"/>
              </a:lnSpc>
            </a:pPr>
            <a:r>
              <a:rPr lang="en-US" sz="2100">
                <a:solidFill>
                  <a:srgbClr val="CBC3BB"/>
                </a:solidFill>
                <a:latin typeface="Poppins Medium" panose="02000000000000000000"/>
              </a:rPr>
              <a:t>reallygreatsite.com</a:t>
            </a:r>
            <a:endParaRPr lang="en-US" sz="2100">
              <a:solidFill>
                <a:srgbClr val="CBC3BB"/>
              </a:solidFill>
              <a:latin typeface="Poppins Medium" panose="02000000000000000000"/>
            </a:endParaRPr>
          </a:p>
        </p:txBody>
      </p:sp>
      <p:sp>
        <p:nvSpPr>
          <p:cNvPr id="18" name="TextBox 18"/>
          <p:cNvSpPr txBox="1"/>
          <p:nvPr/>
        </p:nvSpPr>
        <p:spPr>
          <a:xfrm>
            <a:off x="1028700" y="885825"/>
            <a:ext cx="3736909" cy="933640"/>
          </a:xfrm>
          <a:prstGeom prst="rect">
            <a:avLst/>
          </a:prstGeom>
        </p:spPr>
        <p:txBody>
          <a:bodyPr lIns="0" tIns="0" rIns="0" bIns="0" rtlCol="0" anchor="t">
            <a:spAutoFit/>
          </a:bodyPr>
          <a:lstStyle/>
          <a:p>
            <a:pPr>
              <a:lnSpc>
                <a:spcPts val="7340"/>
              </a:lnSpc>
            </a:pPr>
            <a:r>
              <a:rPr lang="en-US" sz="5240">
                <a:solidFill>
                  <a:srgbClr val="CBC3BB"/>
                </a:solidFill>
                <a:latin typeface="TAN Pearl"/>
              </a:rPr>
              <a:t>Intro</a:t>
            </a:r>
            <a:endParaRPr lang="en-US" sz="5240">
              <a:solidFill>
                <a:srgbClr val="CBC3BB"/>
              </a:solidFill>
              <a:latin typeface="TAN Pearl"/>
            </a:endParaRPr>
          </a:p>
        </p:txBody>
      </p:sp>
      <p:sp>
        <p:nvSpPr>
          <p:cNvPr id="19" name="TextBox 19"/>
          <p:cNvSpPr txBox="1"/>
          <p:nvPr/>
        </p:nvSpPr>
        <p:spPr>
          <a:xfrm>
            <a:off x="7106684" y="4116960"/>
            <a:ext cx="8557885" cy="2580992"/>
          </a:xfrm>
          <a:prstGeom prst="rect">
            <a:avLst/>
          </a:prstGeom>
        </p:spPr>
        <p:txBody>
          <a:bodyPr lIns="0" tIns="0" rIns="0" bIns="0" rtlCol="0" anchor="t">
            <a:spAutoFit/>
          </a:bodyPr>
          <a:lstStyle/>
          <a:p>
            <a:pPr>
              <a:lnSpc>
                <a:spcPts val="10370"/>
              </a:lnSpc>
            </a:pPr>
            <a:r>
              <a:rPr lang="en-US" sz="7405">
                <a:solidFill>
                  <a:srgbClr val="CBC3BB"/>
                </a:solidFill>
                <a:latin typeface="Brittany Bold"/>
              </a:rPr>
              <a:t>Style is a simple way of saying complicated things</a:t>
            </a:r>
            <a:endParaRPr lang="en-US" sz="7405">
              <a:solidFill>
                <a:srgbClr val="CBC3BB"/>
              </a:solidFill>
              <a:latin typeface="Brittany Bold"/>
            </a:endParaRPr>
          </a:p>
        </p:txBody>
      </p:sp>
      <p:sp>
        <p:nvSpPr>
          <p:cNvPr id="20" name="TextBox 20"/>
          <p:cNvSpPr txBox="1"/>
          <p:nvPr/>
        </p:nvSpPr>
        <p:spPr>
          <a:xfrm>
            <a:off x="9825022" y="1210378"/>
            <a:ext cx="1560605" cy="372745"/>
          </a:xfrm>
          <a:prstGeom prst="rect">
            <a:avLst/>
          </a:prstGeom>
        </p:spPr>
        <p:txBody>
          <a:bodyPr lIns="0" tIns="0" rIns="0" bIns="0" rtlCol="0" anchor="t">
            <a:spAutoFit/>
          </a:bodyPr>
          <a:lstStyle/>
          <a:p>
            <a:pPr algn="ctr">
              <a:lnSpc>
                <a:spcPts val="3080"/>
              </a:lnSpc>
            </a:pPr>
            <a:r>
              <a:rPr lang="en-US" sz="2200">
                <a:solidFill>
                  <a:srgbClr val="CBC3BB"/>
                </a:solidFill>
                <a:latin typeface="Poppins Medium" panose="02000000000000000000"/>
              </a:rPr>
              <a:t>Art</a:t>
            </a:r>
            <a:endParaRPr lang="en-US" sz="2200">
              <a:solidFill>
                <a:srgbClr val="CBC3BB"/>
              </a:solidFill>
              <a:latin typeface="Poppins Medium" panose="02000000000000000000"/>
            </a:endParaRPr>
          </a:p>
        </p:txBody>
      </p:sp>
      <p:sp>
        <p:nvSpPr>
          <p:cNvPr id="21" name="TextBox 21"/>
          <p:cNvSpPr txBox="1"/>
          <p:nvPr/>
        </p:nvSpPr>
        <p:spPr>
          <a:xfrm>
            <a:off x="11075741" y="1210378"/>
            <a:ext cx="2981415" cy="363220"/>
          </a:xfrm>
          <a:prstGeom prst="rect">
            <a:avLst/>
          </a:prstGeom>
        </p:spPr>
        <p:txBody>
          <a:bodyPr lIns="0" tIns="0" rIns="0" bIns="0" rtlCol="0" anchor="t">
            <a:spAutoFit/>
          </a:bodyPr>
          <a:lstStyle/>
          <a:p>
            <a:pPr algn="ctr">
              <a:lnSpc>
                <a:spcPts val="3080"/>
              </a:lnSpc>
            </a:pPr>
            <a:r>
              <a:rPr lang="en-US" sz="2200">
                <a:solidFill>
                  <a:srgbClr val="CBC3BB"/>
                </a:solidFill>
                <a:latin typeface="Poppins Medium" panose="02000000000000000000"/>
              </a:rPr>
              <a:t>Fashion</a:t>
            </a:r>
            <a:endParaRPr lang="en-US" sz="2200">
              <a:solidFill>
                <a:srgbClr val="CBC3BB"/>
              </a:solidFill>
              <a:latin typeface="Poppins Medium" panose="02000000000000000000"/>
            </a:endParaRPr>
          </a:p>
        </p:txBody>
      </p:sp>
      <p:sp>
        <p:nvSpPr>
          <p:cNvPr id="22" name="TextBox 22"/>
          <p:cNvSpPr txBox="1"/>
          <p:nvPr/>
        </p:nvSpPr>
        <p:spPr>
          <a:xfrm>
            <a:off x="13545903" y="1210378"/>
            <a:ext cx="1990685" cy="363220"/>
          </a:xfrm>
          <a:prstGeom prst="rect">
            <a:avLst/>
          </a:prstGeom>
        </p:spPr>
        <p:txBody>
          <a:bodyPr lIns="0" tIns="0" rIns="0" bIns="0" rtlCol="0" anchor="t">
            <a:spAutoFit/>
          </a:bodyPr>
          <a:lstStyle/>
          <a:p>
            <a:pPr algn="ctr">
              <a:lnSpc>
                <a:spcPts val="3080"/>
              </a:lnSpc>
            </a:pPr>
            <a:r>
              <a:rPr lang="en-US" sz="2200">
                <a:solidFill>
                  <a:srgbClr val="CBC3BB"/>
                </a:solidFill>
                <a:latin typeface="Poppins Medium" panose="02000000000000000000"/>
              </a:rPr>
              <a:t>Stye</a:t>
            </a:r>
            <a:endParaRPr lang="en-US" sz="2200">
              <a:solidFill>
                <a:srgbClr val="CBC3BB"/>
              </a:solidFill>
              <a:latin typeface="Poppins Medium" panose="02000000000000000000"/>
            </a:endParaRPr>
          </a:p>
        </p:txBody>
      </p:sp>
      <p:sp>
        <p:nvSpPr>
          <p:cNvPr id="23" name="TextBox 23"/>
          <p:cNvSpPr txBox="1"/>
          <p:nvPr/>
        </p:nvSpPr>
        <p:spPr>
          <a:xfrm>
            <a:off x="15268615" y="1215140"/>
            <a:ext cx="1990685" cy="363220"/>
          </a:xfrm>
          <a:prstGeom prst="rect">
            <a:avLst/>
          </a:prstGeom>
        </p:spPr>
        <p:txBody>
          <a:bodyPr lIns="0" tIns="0" rIns="0" bIns="0" rtlCol="0" anchor="t">
            <a:spAutoFit/>
          </a:bodyPr>
          <a:lstStyle/>
          <a:p>
            <a:pPr algn="ctr">
              <a:lnSpc>
                <a:spcPts val="3080"/>
              </a:lnSpc>
            </a:pPr>
            <a:r>
              <a:rPr lang="en-US" sz="2200">
                <a:solidFill>
                  <a:srgbClr val="CBC3BB"/>
                </a:solidFill>
                <a:latin typeface="Poppins Medium" panose="02000000000000000000"/>
              </a:rPr>
              <a:t>Life</a:t>
            </a:r>
            <a:endParaRPr lang="en-US" sz="2200">
              <a:solidFill>
                <a:srgbClr val="CBC3BB"/>
              </a:solidFill>
              <a:latin typeface="Poppins Medium" panose="02000000000000000000"/>
            </a:endParaRPr>
          </a:p>
        </p:txBody>
      </p:sp>
      <p:sp>
        <p:nvSpPr>
          <p:cNvPr id="24" name="AutoShape 24"/>
          <p:cNvSpPr/>
          <p:nvPr/>
        </p:nvSpPr>
        <p:spPr>
          <a:xfrm rot="-10800000">
            <a:off x="5823282" y="1798298"/>
            <a:ext cx="13783423" cy="0"/>
          </a:xfrm>
          <a:prstGeom prst="line">
            <a:avLst/>
          </a:prstGeom>
          <a:ln w="28575" cap="flat">
            <a:solidFill>
              <a:srgbClr val="CBC3BB"/>
            </a:solidFill>
            <a:prstDash val="solid"/>
            <a:headEnd type="none" w="sm" len="sm"/>
            <a:tailEnd type="none" w="sm" len="sm"/>
          </a:ln>
        </p:spPr>
      </p:sp>
      <p:sp>
        <p:nvSpPr>
          <p:cNvPr id="25" name="AutoShape 25"/>
          <p:cNvSpPr/>
          <p:nvPr/>
        </p:nvSpPr>
        <p:spPr>
          <a:xfrm rot="-10800000">
            <a:off x="5823282" y="1014412"/>
            <a:ext cx="13783423" cy="0"/>
          </a:xfrm>
          <a:prstGeom prst="line">
            <a:avLst/>
          </a:prstGeom>
          <a:ln w="28575" cap="flat">
            <a:solidFill>
              <a:srgbClr val="CBC3BB"/>
            </a:solidFill>
            <a:prstDash val="solid"/>
            <a:headEnd type="none" w="sm" len="sm"/>
            <a:tailEnd type="none" w="sm" len="sm"/>
          </a:ln>
        </p:spPr>
      </p:sp>
      <p:grpSp>
        <p:nvGrpSpPr>
          <p:cNvPr id="26" name="Group 26"/>
          <p:cNvGrpSpPr/>
          <p:nvPr/>
        </p:nvGrpSpPr>
        <p:grpSpPr>
          <a:xfrm rot="0">
            <a:off x="1557251" y="5095079"/>
            <a:ext cx="1281979" cy="1281979"/>
            <a:chOff x="0" y="0"/>
            <a:chExt cx="6350000" cy="6350000"/>
          </a:xfrm>
        </p:grpSpPr>
        <p:sp>
          <p:nvSpPr>
            <p:cNvPr id="27" name="Freeform 27"/>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4D5437"/>
            </a:solidFill>
          </p:spPr>
        </p:sp>
      </p:grpSp>
      <p:grpSp>
        <p:nvGrpSpPr>
          <p:cNvPr id="28" name="Group 28"/>
          <p:cNvGrpSpPr/>
          <p:nvPr/>
        </p:nvGrpSpPr>
        <p:grpSpPr>
          <a:xfrm rot="0">
            <a:off x="1613279" y="5151107"/>
            <a:ext cx="1169922" cy="1169922"/>
            <a:chOff x="0" y="0"/>
            <a:chExt cx="6350000" cy="6350000"/>
          </a:xfrm>
        </p:grpSpPr>
        <p:sp>
          <p:nvSpPr>
            <p:cNvPr id="29" name="Freeform 29"/>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846555"/>
            </a:solidFill>
          </p:spPr>
        </p:sp>
      </p:grpSp>
      <p:sp>
        <p:nvSpPr>
          <p:cNvPr id="30" name="TextBox 30"/>
          <p:cNvSpPr txBox="1"/>
          <p:nvPr/>
        </p:nvSpPr>
        <p:spPr>
          <a:xfrm>
            <a:off x="1196526" y="5378205"/>
            <a:ext cx="1961206" cy="720672"/>
          </a:xfrm>
          <a:prstGeom prst="rect">
            <a:avLst/>
          </a:prstGeom>
        </p:spPr>
        <p:txBody>
          <a:bodyPr lIns="0" tIns="0" rIns="0" bIns="0" rtlCol="0" anchor="t">
            <a:spAutoFit/>
          </a:bodyPr>
          <a:lstStyle/>
          <a:p>
            <a:pPr algn="ctr">
              <a:lnSpc>
                <a:spcPts val="5950"/>
              </a:lnSpc>
            </a:pPr>
            <a:r>
              <a:rPr lang="en-US" sz="4250">
                <a:solidFill>
                  <a:srgbClr val="FFFFFF"/>
                </a:solidFill>
                <a:latin typeface="Poppins Medium Bold" panose="02000000000000000000"/>
              </a:rPr>
              <a:t>02</a:t>
            </a:r>
            <a:endParaRPr lang="en-US" sz="4250">
              <a:solidFill>
                <a:srgbClr val="FFFFFF"/>
              </a:solidFill>
              <a:latin typeface="Poppins Medium Bold" panose="0200000000000000000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CBC3BB"/>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alphaModFix amt="6999"/>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p:blipFill>
        <p:spPr>
          <a:xfrm flipH="1">
            <a:off x="8547969" y="2931531"/>
            <a:ext cx="12296163" cy="10958956"/>
          </a:xfrm>
          <a:prstGeom prst="rect">
            <a:avLst/>
          </a:prstGeom>
        </p:spPr>
      </p:pic>
      <p:sp>
        <p:nvSpPr>
          <p:cNvPr id="3" name="TextBox 3"/>
          <p:cNvSpPr txBox="1"/>
          <p:nvPr/>
        </p:nvSpPr>
        <p:spPr>
          <a:xfrm>
            <a:off x="7426922" y="3673865"/>
            <a:ext cx="6351161" cy="1143796"/>
          </a:xfrm>
          <a:prstGeom prst="rect">
            <a:avLst/>
          </a:prstGeom>
        </p:spPr>
        <p:txBody>
          <a:bodyPr lIns="0" tIns="0" rIns="0" bIns="0" rtlCol="0" anchor="t">
            <a:spAutoFit/>
          </a:bodyPr>
          <a:lstStyle/>
          <a:p>
            <a:pPr marL="0" lvl="0" indent="0">
              <a:lnSpc>
                <a:spcPts val="8880"/>
              </a:lnSpc>
              <a:spcBef>
                <a:spcPct val="0"/>
              </a:spcBef>
            </a:pPr>
            <a:r>
              <a:rPr lang="en-US" sz="6345" u="none">
                <a:solidFill>
                  <a:srgbClr val="4D5437"/>
                </a:solidFill>
                <a:latin typeface="TAN Pearl"/>
              </a:rPr>
              <a:t>About Us</a:t>
            </a:r>
            <a:endParaRPr lang="en-US" sz="6345" u="none">
              <a:solidFill>
                <a:srgbClr val="4D5437"/>
              </a:solidFill>
              <a:latin typeface="TAN Pearl"/>
            </a:endParaRPr>
          </a:p>
        </p:txBody>
      </p:sp>
      <p:sp>
        <p:nvSpPr>
          <p:cNvPr id="4" name="TextBox 4"/>
          <p:cNvSpPr txBox="1"/>
          <p:nvPr/>
        </p:nvSpPr>
        <p:spPr>
          <a:xfrm>
            <a:off x="7455632" y="5710484"/>
            <a:ext cx="7967788" cy="2463984"/>
          </a:xfrm>
          <a:prstGeom prst="rect">
            <a:avLst/>
          </a:prstGeom>
        </p:spPr>
        <p:txBody>
          <a:bodyPr lIns="0" tIns="0" rIns="0" bIns="0" rtlCol="0" anchor="t">
            <a:spAutoFit/>
          </a:bodyPr>
          <a:lstStyle/>
          <a:p>
            <a:pPr algn="just">
              <a:lnSpc>
                <a:spcPts val="3315"/>
              </a:lnSpc>
            </a:pPr>
            <a:r>
              <a:rPr lang="en-US" sz="2365">
                <a:solidFill>
                  <a:srgbClr val="69635B"/>
                </a:solidFill>
                <a:latin typeface="Poppins Light Bold" panose="02000000000000000000"/>
              </a:rPr>
              <a:t>Put your main content here, it will make you easier to put your own text. Figure out how you want to structure your paragraph. In addition, all elements are highly customizable, allowing you to create your presentation with great color combinations, placement, sizes, and more.</a:t>
            </a:r>
            <a:endParaRPr lang="en-US" sz="2365">
              <a:solidFill>
                <a:srgbClr val="69635B"/>
              </a:solidFill>
              <a:latin typeface="Poppins Light Bold" panose="02000000000000000000"/>
            </a:endParaRPr>
          </a:p>
        </p:txBody>
      </p:sp>
      <p:grpSp>
        <p:nvGrpSpPr>
          <p:cNvPr id="5" name="Group 5"/>
          <p:cNvGrpSpPr/>
          <p:nvPr/>
        </p:nvGrpSpPr>
        <p:grpSpPr>
          <a:xfrm rot="-10800000">
            <a:off x="17414105" y="2649968"/>
            <a:ext cx="873895" cy="5143500"/>
            <a:chOff x="0" y="0"/>
            <a:chExt cx="295614" cy="1739900"/>
          </a:xfrm>
        </p:grpSpPr>
        <p:sp>
          <p:nvSpPr>
            <p:cNvPr id="6" name="Freeform 6"/>
            <p:cNvSpPr/>
            <p:nvPr/>
          </p:nvSpPr>
          <p:spPr>
            <a:xfrm>
              <a:off x="0" y="0"/>
              <a:ext cx="295614" cy="1739900"/>
            </a:xfrm>
            <a:custGeom>
              <a:avLst/>
              <a:gdLst/>
              <a:ahLst/>
              <a:cxnLst/>
              <a:rect l="l" t="t" r="r" b="b"/>
              <a:pathLst>
                <a:path w="295614" h="1739900">
                  <a:moveTo>
                    <a:pt x="0" y="0"/>
                  </a:moveTo>
                  <a:lnTo>
                    <a:pt x="295614" y="0"/>
                  </a:lnTo>
                  <a:lnTo>
                    <a:pt x="295614" y="1739900"/>
                  </a:lnTo>
                  <a:lnTo>
                    <a:pt x="0" y="1739900"/>
                  </a:lnTo>
                  <a:close/>
                </a:path>
              </a:pathLst>
            </a:custGeom>
            <a:solidFill>
              <a:srgbClr val="4D5437"/>
            </a:solidFill>
          </p:spPr>
        </p:sp>
      </p:grpSp>
      <p:sp>
        <p:nvSpPr>
          <p:cNvPr id="7" name="AutoShape 7"/>
          <p:cNvSpPr/>
          <p:nvPr/>
        </p:nvSpPr>
        <p:spPr>
          <a:xfrm rot="5400000">
            <a:off x="16655070" y="4354435"/>
            <a:ext cx="2434496" cy="0"/>
          </a:xfrm>
          <a:prstGeom prst="line">
            <a:avLst/>
          </a:prstGeom>
          <a:ln w="47625" cap="flat">
            <a:solidFill>
              <a:srgbClr val="CBC3BB"/>
            </a:solidFill>
            <a:prstDash val="solid"/>
            <a:headEnd type="none" w="sm" len="sm"/>
            <a:tailEnd type="arrow" w="med" len="sm"/>
          </a:ln>
        </p:spPr>
      </p:sp>
      <p:grpSp>
        <p:nvGrpSpPr>
          <p:cNvPr id="8" name="Group 8"/>
          <p:cNvGrpSpPr/>
          <p:nvPr/>
        </p:nvGrpSpPr>
        <p:grpSpPr>
          <a:xfrm rot="-10800000">
            <a:off x="17763772" y="6018858"/>
            <a:ext cx="217091" cy="1040702"/>
            <a:chOff x="0" y="0"/>
            <a:chExt cx="289454" cy="1387603"/>
          </a:xfrm>
        </p:grpSpPr>
        <p:grpSp>
          <p:nvGrpSpPr>
            <p:cNvPr id="9" name="Group 9"/>
            <p:cNvGrpSpPr/>
            <p:nvPr/>
          </p:nvGrpSpPr>
          <p:grpSpPr>
            <a:xfrm rot="0">
              <a:off x="0" y="0"/>
              <a:ext cx="289454" cy="289454"/>
              <a:chOff x="0" y="0"/>
              <a:chExt cx="6350000" cy="6350000"/>
            </a:xfrm>
          </p:grpSpPr>
          <p:sp>
            <p:nvSpPr>
              <p:cNvPr id="10" name="Freeform 10"/>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BC3BB"/>
              </a:solidFill>
            </p:spPr>
          </p:sp>
        </p:grpSp>
        <p:grpSp>
          <p:nvGrpSpPr>
            <p:cNvPr id="11" name="Group 11"/>
            <p:cNvGrpSpPr/>
            <p:nvPr/>
          </p:nvGrpSpPr>
          <p:grpSpPr>
            <a:xfrm rot="0">
              <a:off x="0" y="536735"/>
              <a:ext cx="289454" cy="289454"/>
              <a:chOff x="0" y="0"/>
              <a:chExt cx="6350000" cy="6350000"/>
            </a:xfrm>
          </p:grpSpPr>
          <p:sp>
            <p:nvSpPr>
              <p:cNvPr id="12" name="Freeform 12"/>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BC3BB"/>
              </a:solidFill>
            </p:spPr>
          </p:sp>
        </p:grpSp>
        <p:grpSp>
          <p:nvGrpSpPr>
            <p:cNvPr id="13" name="Group 13"/>
            <p:cNvGrpSpPr/>
            <p:nvPr/>
          </p:nvGrpSpPr>
          <p:grpSpPr>
            <a:xfrm rot="0">
              <a:off x="0" y="1098149"/>
              <a:ext cx="289454" cy="289454"/>
              <a:chOff x="0" y="0"/>
              <a:chExt cx="6350000" cy="6350000"/>
            </a:xfrm>
          </p:grpSpPr>
          <p:sp>
            <p:nvSpPr>
              <p:cNvPr id="14" name="Freeform 14"/>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BC3BB"/>
              </a:solidFill>
            </p:spPr>
          </p:sp>
        </p:grpSp>
      </p:grpSp>
      <p:sp>
        <p:nvSpPr>
          <p:cNvPr id="15" name="TextBox 15"/>
          <p:cNvSpPr txBox="1"/>
          <p:nvPr/>
        </p:nvSpPr>
        <p:spPr>
          <a:xfrm>
            <a:off x="9850408" y="1233442"/>
            <a:ext cx="1819442" cy="372745"/>
          </a:xfrm>
          <a:prstGeom prst="rect">
            <a:avLst/>
          </a:prstGeom>
        </p:spPr>
        <p:txBody>
          <a:bodyPr lIns="0" tIns="0" rIns="0" bIns="0" rtlCol="0" anchor="t">
            <a:spAutoFit/>
          </a:bodyPr>
          <a:lstStyle/>
          <a:p>
            <a:pPr algn="ctr">
              <a:lnSpc>
                <a:spcPts val="3080"/>
              </a:lnSpc>
            </a:pPr>
            <a:r>
              <a:rPr lang="en-US" sz="2200">
                <a:solidFill>
                  <a:srgbClr val="69635B"/>
                </a:solidFill>
                <a:latin typeface="Poppins Medium" panose="02000000000000000000"/>
              </a:rPr>
              <a:t>Art</a:t>
            </a:r>
            <a:endParaRPr lang="en-US" sz="2200">
              <a:solidFill>
                <a:srgbClr val="69635B"/>
              </a:solidFill>
              <a:latin typeface="Poppins Medium" panose="02000000000000000000"/>
            </a:endParaRPr>
          </a:p>
        </p:txBody>
      </p:sp>
      <p:sp>
        <p:nvSpPr>
          <p:cNvPr id="16" name="TextBox 16"/>
          <p:cNvSpPr txBox="1"/>
          <p:nvPr/>
        </p:nvSpPr>
        <p:spPr>
          <a:xfrm>
            <a:off x="11230546" y="1233442"/>
            <a:ext cx="2981415" cy="372745"/>
          </a:xfrm>
          <a:prstGeom prst="rect">
            <a:avLst/>
          </a:prstGeom>
        </p:spPr>
        <p:txBody>
          <a:bodyPr lIns="0" tIns="0" rIns="0" bIns="0" rtlCol="0" anchor="t">
            <a:spAutoFit/>
          </a:bodyPr>
          <a:lstStyle/>
          <a:p>
            <a:pPr algn="ctr">
              <a:lnSpc>
                <a:spcPts val="3080"/>
              </a:lnSpc>
            </a:pPr>
            <a:r>
              <a:rPr lang="en-US" sz="2200">
                <a:solidFill>
                  <a:srgbClr val="69635B"/>
                </a:solidFill>
                <a:latin typeface="Poppins Medium" panose="02000000000000000000"/>
              </a:rPr>
              <a:t>Business</a:t>
            </a:r>
            <a:endParaRPr lang="en-US" sz="2200">
              <a:solidFill>
                <a:srgbClr val="69635B"/>
              </a:solidFill>
              <a:latin typeface="Poppins Medium" panose="02000000000000000000"/>
            </a:endParaRPr>
          </a:p>
        </p:txBody>
      </p:sp>
      <p:sp>
        <p:nvSpPr>
          <p:cNvPr id="17" name="TextBox 17"/>
          <p:cNvSpPr txBox="1"/>
          <p:nvPr/>
        </p:nvSpPr>
        <p:spPr>
          <a:xfrm>
            <a:off x="13700708" y="1233442"/>
            <a:ext cx="1990685" cy="372745"/>
          </a:xfrm>
          <a:prstGeom prst="rect">
            <a:avLst/>
          </a:prstGeom>
        </p:spPr>
        <p:txBody>
          <a:bodyPr lIns="0" tIns="0" rIns="0" bIns="0" rtlCol="0" anchor="t">
            <a:spAutoFit/>
          </a:bodyPr>
          <a:lstStyle/>
          <a:p>
            <a:pPr algn="ctr">
              <a:lnSpc>
                <a:spcPts val="3080"/>
              </a:lnSpc>
            </a:pPr>
            <a:r>
              <a:rPr lang="en-US" sz="2200">
                <a:solidFill>
                  <a:srgbClr val="69635B"/>
                </a:solidFill>
                <a:latin typeface="Poppins Medium" panose="02000000000000000000"/>
              </a:rPr>
              <a:t>Stye</a:t>
            </a:r>
            <a:endParaRPr lang="en-US" sz="2200">
              <a:solidFill>
                <a:srgbClr val="69635B"/>
              </a:solidFill>
              <a:latin typeface="Poppins Medium" panose="02000000000000000000"/>
            </a:endParaRPr>
          </a:p>
        </p:txBody>
      </p:sp>
      <p:sp>
        <p:nvSpPr>
          <p:cNvPr id="18" name="TextBox 18"/>
          <p:cNvSpPr txBox="1"/>
          <p:nvPr/>
        </p:nvSpPr>
        <p:spPr>
          <a:xfrm>
            <a:off x="15423420" y="1238204"/>
            <a:ext cx="1990685" cy="372745"/>
          </a:xfrm>
          <a:prstGeom prst="rect">
            <a:avLst/>
          </a:prstGeom>
        </p:spPr>
        <p:txBody>
          <a:bodyPr lIns="0" tIns="0" rIns="0" bIns="0" rtlCol="0" anchor="t">
            <a:spAutoFit/>
          </a:bodyPr>
          <a:lstStyle/>
          <a:p>
            <a:pPr algn="ctr">
              <a:lnSpc>
                <a:spcPts val="3080"/>
              </a:lnSpc>
            </a:pPr>
            <a:r>
              <a:rPr lang="en-US" sz="2200">
                <a:solidFill>
                  <a:srgbClr val="69635B"/>
                </a:solidFill>
                <a:latin typeface="Poppins Medium" panose="02000000000000000000"/>
              </a:rPr>
              <a:t>Life</a:t>
            </a:r>
            <a:endParaRPr lang="en-US" sz="2200">
              <a:solidFill>
                <a:srgbClr val="69635B"/>
              </a:solidFill>
              <a:latin typeface="Poppins Medium" panose="02000000000000000000"/>
            </a:endParaRPr>
          </a:p>
        </p:txBody>
      </p:sp>
      <p:sp>
        <p:nvSpPr>
          <p:cNvPr id="19" name="AutoShape 19"/>
          <p:cNvSpPr/>
          <p:nvPr/>
        </p:nvSpPr>
        <p:spPr>
          <a:xfrm rot="-10800000">
            <a:off x="5716556" y="9220200"/>
            <a:ext cx="8495406" cy="0"/>
          </a:xfrm>
          <a:prstGeom prst="line">
            <a:avLst/>
          </a:prstGeom>
          <a:ln w="28575" cap="flat">
            <a:solidFill>
              <a:srgbClr val="69635B"/>
            </a:solidFill>
            <a:prstDash val="solid"/>
            <a:headEnd type="none" w="sm" len="sm"/>
            <a:tailEnd type="none" w="sm" len="sm"/>
          </a:ln>
        </p:spPr>
      </p:sp>
      <p:sp>
        <p:nvSpPr>
          <p:cNvPr id="20" name="AutoShape 20"/>
          <p:cNvSpPr/>
          <p:nvPr/>
        </p:nvSpPr>
        <p:spPr>
          <a:xfrm rot="-10800000">
            <a:off x="6780515" y="1817176"/>
            <a:ext cx="12826189" cy="0"/>
          </a:xfrm>
          <a:prstGeom prst="line">
            <a:avLst/>
          </a:prstGeom>
          <a:ln w="28575" cap="flat">
            <a:solidFill>
              <a:srgbClr val="69635B"/>
            </a:solidFill>
            <a:prstDash val="solid"/>
            <a:headEnd type="none" w="sm" len="sm"/>
            <a:tailEnd type="none" w="sm" len="sm"/>
          </a:ln>
        </p:spPr>
      </p:sp>
      <p:sp>
        <p:nvSpPr>
          <p:cNvPr id="21" name="AutoShape 21"/>
          <p:cNvSpPr/>
          <p:nvPr/>
        </p:nvSpPr>
        <p:spPr>
          <a:xfrm rot="-10800000">
            <a:off x="6780515" y="1028700"/>
            <a:ext cx="12826189" cy="0"/>
          </a:xfrm>
          <a:prstGeom prst="line">
            <a:avLst/>
          </a:prstGeom>
          <a:ln w="28575" cap="flat">
            <a:solidFill>
              <a:srgbClr val="69635B"/>
            </a:solidFill>
            <a:prstDash val="solid"/>
            <a:headEnd type="none" w="sm" len="sm"/>
            <a:tailEnd type="none" w="sm" len="sm"/>
          </a:ln>
        </p:spPr>
      </p:sp>
      <p:grpSp>
        <p:nvGrpSpPr>
          <p:cNvPr id="22" name="Group 22"/>
          <p:cNvGrpSpPr/>
          <p:nvPr/>
        </p:nvGrpSpPr>
        <p:grpSpPr>
          <a:xfrm rot="0">
            <a:off x="0" y="0"/>
            <a:ext cx="5716556" cy="7240046"/>
            <a:chOff x="0" y="0"/>
            <a:chExt cx="1933749" cy="2449102"/>
          </a:xfrm>
        </p:grpSpPr>
        <p:sp>
          <p:nvSpPr>
            <p:cNvPr id="23" name="Freeform 23"/>
            <p:cNvSpPr/>
            <p:nvPr/>
          </p:nvSpPr>
          <p:spPr>
            <a:xfrm>
              <a:off x="0" y="0"/>
              <a:ext cx="1933748" cy="2449102"/>
            </a:xfrm>
            <a:custGeom>
              <a:avLst/>
              <a:gdLst/>
              <a:ahLst/>
              <a:cxnLst/>
              <a:rect l="l" t="t" r="r" b="b"/>
              <a:pathLst>
                <a:path w="1933748" h="2449102">
                  <a:moveTo>
                    <a:pt x="0" y="0"/>
                  </a:moveTo>
                  <a:lnTo>
                    <a:pt x="1933748" y="0"/>
                  </a:lnTo>
                  <a:lnTo>
                    <a:pt x="1933748" y="2449102"/>
                  </a:lnTo>
                  <a:lnTo>
                    <a:pt x="0" y="2449102"/>
                  </a:lnTo>
                  <a:close/>
                </a:path>
              </a:pathLst>
            </a:custGeom>
            <a:solidFill>
              <a:srgbClr val="4D5437"/>
            </a:solidFill>
          </p:spPr>
        </p:sp>
      </p:grpSp>
      <p:grpSp>
        <p:nvGrpSpPr>
          <p:cNvPr id="24" name="Group 24"/>
          <p:cNvGrpSpPr>
            <a:grpSpLocks noChangeAspect="1"/>
          </p:cNvGrpSpPr>
          <p:nvPr/>
        </p:nvGrpSpPr>
        <p:grpSpPr>
          <a:xfrm rot="0">
            <a:off x="0" y="0"/>
            <a:ext cx="5143500" cy="10287000"/>
            <a:chOff x="0" y="0"/>
            <a:chExt cx="3331210" cy="6662420"/>
          </a:xfrm>
        </p:grpSpPr>
        <p:sp>
          <p:nvSpPr>
            <p:cNvPr id="25" name="Freeform 25"/>
            <p:cNvSpPr/>
            <p:nvPr/>
          </p:nvSpPr>
          <p:spPr>
            <a:xfrm>
              <a:off x="0" y="0"/>
              <a:ext cx="3331210" cy="6662420"/>
            </a:xfrm>
            <a:custGeom>
              <a:avLst/>
              <a:gdLst/>
              <a:ahLst/>
              <a:cxnLst/>
              <a:rect l="l" t="t" r="r" b="b"/>
              <a:pathLst>
                <a:path w="3331210" h="6662420">
                  <a:moveTo>
                    <a:pt x="0" y="3331210"/>
                  </a:moveTo>
                  <a:lnTo>
                    <a:pt x="0" y="0"/>
                  </a:lnTo>
                  <a:cubicBezTo>
                    <a:pt x="1840230" y="0"/>
                    <a:pt x="3331210" y="1490980"/>
                    <a:pt x="3331210" y="3331210"/>
                  </a:cubicBezTo>
                  <a:cubicBezTo>
                    <a:pt x="3331210" y="5171440"/>
                    <a:pt x="1840230" y="6662420"/>
                    <a:pt x="0" y="6662420"/>
                  </a:cubicBezTo>
                  <a:lnTo>
                    <a:pt x="0" y="3331210"/>
                  </a:lnTo>
                  <a:close/>
                </a:path>
              </a:pathLst>
            </a:custGeom>
            <a:blipFill>
              <a:blip r:embed="rId3"/>
              <a:stretch>
                <a:fillRect l="-16666" r="-16666"/>
              </a:stretch>
            </a:blipFill>
          </p:spPr>
        </p:sp>
      </p:grpSp>
      <p:sp>
        <p:nvSpPr>
          <p:cNvPr id="26" name="AutoShape 26"/>
          <p:cNvSpPr/>
          <p:nvPr/>
        </p:nvSpPr>
        <p:spPr>
          <a:xfrm rot="-10800000">
            <a:off x="7426937" y="5272591"/>
            <a:ext cx="877939" cy="0"/>
          </a:xfrm>
          <a:prstGeom prst="line">
            <a:avLst/>
          </a:prstGeom>
          <a:ln w="47625" cap="flat">
            <a:solidFill>
              <a:srgbClr val="4D5437"/>
            </a:solidFill>
            <a:prstDash val="solid"/>
            <a:headEnd type="none" w="sm" len="sm"/>
            <a:tailEnd type="none" w="sm" len="sm"/>
          </a:ln>
        </p:spPr>
      </p:sp>
      <p:grpSp>
        <p:nvGrpSpPr>
          <p:cNvPr id="27" name="Group 27"/>
          <p:cNvGrpSpPr/>
          <p:nvPr/>
        </p:nvGrpSpPr>
        <p:grpSpPr>
          <a:xfrm rot="0">
            <a:off x="3064750" y="8158909"/>
            <a:ext cx="1234646" cy="1234646"/>
            <a:chOff x="0" y="0"/>
            <a:chExt cx="6350000" cy="6350000"/>
          </a:xfrm>
        </p:grpSpPr>
        <p:sp>
          <p:nvSpPr>
            <p:cNvPr id="28" name="Freeform 28"/>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BC3BB"/>
            </a:solidFill>
          </p:spPr>
        </p:sp>
      </p:grpSp>
      <p:grpSp>
        <p:nvGrpSpPr>
          <p:cNvPr id="29" name="Group 29"/>
          <p:cNvGrpSpPr/>
          <p:nvPr/>
        </p:nvGrpSpPr>
        <p:grpSpPr>
          <a:xfrm rot="0">
            <a:off x="3118710" y="8212868"/>
            <a:ext cx="1126727" cy="1126727"/>
            <a:chOff x="0" y="0"/>
            <a:chExt cx="6350000" cy="6350000"/>
          </a:xfrm>
        </p:grpSpPr>
        <p:sp>
          <p:nvSpPr>
            <p:cNvPr id="30" name="Freeform 30"/>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846555"/>
            </a:solidFill>
          </p:spPr>
        </p:sp>
      </p:grpSp>
      <p:sp>
        <p:nvSpPr>
          <p:cNvPr id="31" name="TextBox 31"/>
          <p:cNvSpPr txBox="1"/>
          <p:nvPr/>
        </p:nvSpPr>
        <p:spPr>
          <a:xfrm>
            <a:off x="2616736" y="8428768"/>
            <a:ext cx="2090012" cy="696085"/>
          </a:xfrm>
          <a:prstGeom prst="rect">
            <a:avLst/>
          </a:prstGeom>
        </p:spPr>
        <p:txBody>
          <a:bodyPr lIns="0" tIns="0" rIns="0" bIns="0" rtlCol="0" anchor="t">
            <a:spAutoFit/>
          </a:bodyPr>
          <a:lstStyle/>
          <a:p>
            <a:pPr algn="ctr">
              <a:lnSpc>
                <a:spcPts val="5735"/>
              </a:lnSpc>
            </a:pPr>
            <a:r>
              <a:rPr lang="en-US" sz="4095">
                <a:solidFill>
                  <a:srgbClr val="FFFFFF"/>
                </a:solidFill>
                <a:latin typeface="Poppins Medium Bold" panose="02000000000000000000"/>
              </a:rPr>
              <a:t>03</a:t>
            </a:r>
            <a:endParaRPr lang="en-US" sz="4095">
              <a:solidFill>
                <a:srgbClr val="FFFFFF"/>
              </a:solidFill>
              <a:latin typeface="Poppins Medium Bold" panose="02000000000000000000"/>
            </a:endParaRPr>
          </a:p>
        </p:txBody>
      </p:sp>
      <p:sp>
        <p:nvSpPr>
          <p:cNvPr id="32" name="TextBox 32"/>
          <p:cNvSpPr txBox="1"/>
          <p:nvPr/>
        </p:nvSpPr>
        <p:spPr>
          <a:xfrm>
            <a:off x="13656618" y="9037320"/>
            <a:ext cx="3757487" cy="356235"/>
          </a:xfrm>
          <a:prstGeom prst="rect">
            <a:avLst/>
          </a:prstGeom>
        </p:spPr>
        <p:txBody>
          <a:bodyPr lIns="0" tIns="0" rIns="0" bIns="0" rtlCol="0" anchor="t">
            <a:spAutoFit/>
          </a:bodyPr>
          <a:lstStyle/>
          <a:p>
            <a:pPr algn="r">
              <a:lnSpc>
                <a:spcPts val="2940"/>
              </a:lnSpc>
            </a:pPr>
            <a:r>
              <a:rPr lang="en-US" sz="2100">
                <a:solidFill>
                  <a:srgbClr val="69635B"/>
                </a:solidFill>
                <a:latin typeface="Poppins Medium" panose="02000000000000000000"/>
              </a:rPr>
              <a:t>reallygreatsite.com</a:t>
            </a:r>
            <a:endParaRPr lang="en-US" sz="2100">
              <a:solidFill>
                <a:srgbClr val="69635B"/>
              </a:solidFill>
              <a:latin typeface="Poppins Medium" panose="0200000000000000000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CBC3BB"/>
        </a:solidFill>
        <a:effectLst/>
      </p:bgPr>
    </p:bg>
    <p:spTree>
      <p:nvGrpSpPr>
        <p:cNvPr id="1" name=""/>
        <p:cNvGrpSpPr/>
        <p:nvPr/>
      </p:nvGrpSpPr>
      <p:grpSpPr>
        <a:xfrm>
          <a:off x="0" y="0"/>
          <a:ext cx="0" cy="0"/>
          <a:chOff x="0" y="0"/>
          <a:chExt cx="0" cy="0"/>
        </a:xfrm>
      </p:grpSpPr>
      <p:grpSp>
        <p:nvGrpSpPr>
          <p:cNvPr id="2" name="Group 2"/>
          <p:cNvGrpSpPr/>
          <p:nvPr/>
        </p:nvGrpSpPr>
        <p:grpSpPr>
          <a:xfrm rot="0">
            <a:off x="0" y="0"/>
            <a:ext cx="7525535" cy="10287000"/>
            <a:chOff x="0" y="0"/>
            <a:chExt cx="2545675" cy="3479800"/>
          </a:xfrm>
        </p:grpSpPr>
        <p:sp>
          <p:nvSpPr>
            <p:cNvPr id="3" name="Freeform 3"/>
            <p:cNvSpPr/>
            <p:nvPr/>
          </p:nvSpPr>
          <p:spPr>
            <a:xfrm>
              <a:off x="0" y="0"/>
              <a:ext cx="2545675" cy="3479800"/>
            </a:xfrm>
            <a:custGeom>
              <a:avLst/>
              <a:gdLst/>
              <a:ahLst/>
              <a:cxnLst/>
              <a:rect l="l" t="t" r="r" b="b"/>
              <a:pathLst>
                <a:path w="2545675" h="3479800">
                  <a:moveTo>
                    <a:pt x="0" y="0"/>
                  </a:moveTo>
                  <a:lnTo>
                    <a:pt x="2545675" y="0"/>
                  </a:lnTo>
                  <a:lnTo>
                    <a:pt x="2545675" y="3479800"/>
                  </a:lnTo>
                  <a:lnTo>
                    <a:pt x="0" y="3479800"/>
                  </a:lnTo>
                  <a:close/>
                </a:path>
              </a:pathLst>
            </a:custGeom>
            <a:solidFill>
              <a:srgbClr val="4D5437"/>
            </a:solidFill>
          </p:spPr>
        </p:sp>
      </p:grpSp>
      <p:grpSp>
        <p:nvGrpSpPr>
          <p:cNvPr id="4" name="Group 4"/>
          <p:cNvGrpSpPr>
            <a:grpSpLocks noChangeAspect="1"/>
          </p:cNvGrpSpPr>
          <p:nvPr/>
        </p:nvGrpSpPr>
        <p:grpSpPr>
          <a:xfrm rot="0">
            <a:off x="505400" y="435917"/>
            <a:ext cx="6509659" cy="9323488"/>
            <a:chOff x="0" y="0"/>
            <a:chExt cx="4433570" cy="6350000"/>
          </a:xfrm>
        </p:grpSpPr>
        <p:sp>
          <p:nvSpPr>
            <p:cNvPr id="5" name="Freeform 5"/>
            <p:cNvSpPr/>
            <p:nvPr/>
          </p:nvSpPr>
          <p:spPr>
            <a:xfrm>
              <a:off x="0" y="0"/>
              <a:ext cx="4433570" cy="6350000"/>
            </a:xfrm>
            <a:custGeom>
              <a:avLst/>
              <a:gdLst/>
              <a:ahLst/>
              <a:cxnLst/>
              <a:rect l="l" t="t" r="r" b="b"/>
              <a:pathLst>
                <a:path w="4433570" h="6350000">
                  <a:moveTo>
                    <a:pt x="4433570" y="0"/>
                  </a:moveTo>
                  <a:lnTo>
                    <a:pt x="4433570" y="0"/>
                  </a:lnTo>
                  <a:lnTo>
                    <a:pt x="4433570" y="0"/>
                  </a:lnTo>
                  <a:lnTo>
                    <a:pt x="4433570" y="6350000"/>
                  </a:lnTo>
                  <a:lnTo>
                    <a:pt x="4433570" y="6350000"/>
                  </a:lnTo>
                  <a:lnTo>
                    <a:pt x="0" y="6350000"/>
                  </a:lnTo>
                  <a:lnTo>
                    <a:pt x="0" y="6350000"/>
                  </a:lnTo>
                  <a:lnTo>
                    <a:pt x="0" y="4433570"/>
                  </a:lnTo>
                  <a:cubicBezTo>
                    <a:pt x="0" y="1985010"/>
                    <a:pt x="1985010" y="0"/>
                    <a:pt x="4433570" y="0"/>
                  </a:cubicBezTo>
                  <a:close/>
                </a:path>
              </a:pathLst>
            </a:custGeom>
            <a:blipFill>
              <a:blip r:embed="rId1"/>
              <a:stretch>
                <a:fillRect l="-5746" r="-11459" b="-22749"/>
              </a:stretch>
            </a:blipFill>
          </p:spPr>
        </p:sp>
      </p:grpSp>
      <p:grpSp>
        <p:nvGrpSpPr>
          <p:cNvPr id="6" name="Group 6"/>
          <p:cNvGrpSpPr/>
          <p:nvPr/>
        </p:nvGrpSpPr>
        <p:grpSpPr>
          <a:xfrm rot="0">
            <a:off x="1726825" y="1554715"/>
            <a:ext cx="1234646" cy="1234646"/>
            <a:chOff x="0" y="0"/>
            <a:chExt cx="6350000" cy="6350000"/>
          </a:xfrm>
        </p:grpSpPr>
        <p:sp>
          <p:nvSpPr>
            <p:cNvPr id="7" name="Freeform 7"/>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4D5437"/>
            </a:solidFill>
          </p:spPr>
        </p:sp>
      </p:grpSp>
      <p:grpSp>
        <p:nvGrpSpPr>
          <p:cNvPr id="8" name="Group 8"/>
          <p:cNvGrpSpPr/>
          <p:nvPr/>
        </p:nvGrpSpPr>
        <p:grpSpPr>
          <a:xfrm rot="0">
            <a:off x="1780784" y="1608674"/>
            <a:ext cx="1126727" cy="1126727"/>
            <a:chOff x="0" y="0"/>
            <a:chExt cx="6350000" cy="6350000"/>
          </a:xfrm>
        </p:grpSpPr>
        <p:sp>
          <p:nvSpPr>
            <p:cNvPr id="9" name="Freeform 9"/>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846555"/>
            </a:solidFill>
          </p:spPr>
        </p:sp>
      </p:grpSp>
      <p:pic>
        <p:nvPicPr>
          <p:cNvPr id="10" name="Picture 10"/>
          <p:cNvPicPr>
            <a:picLocks noChangeAspect="1"/>
          </p:cNvPicPr>
          <p:nvPr/>
        </p:nvPicPr>
        <p:blipFill>
          <a:blip r:embed="rId2">
            <a:alphaModFix amt="6999"/>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a:off x="10124582" y="1554715"/>
            <a:ext cx="12296163" cy="10958956"/>
          </a:xfrm>
          <a:prstGeom prst="rect">
            <a:avLst/>
          </a:prstGeom>
        </p:spPr>
      </p:pic>
      <p:sp>
        <p:nvSpPr>
          <p:cNvPr id="11" name="AutoShape 11"/>
          <p:cNvSpPr/>
          <p:nvPr/>
        </p:nvSpPr>
        <p:spPr>
          <a:xfrm rot="-10800000">
            <a:off x="8270518" y="9084945"/>
            <a:ext cx="5786638" cy="0"/>
          </a:xfrm>
          <a:prstGeom prst="line">
            <a:avLst/>
          </a:prstGeom>
          <a:ln w="28575" cap="flat">
            <a:solidFill>
              <a:srgbClr val="69635B"/>
            </a:solidFill>
            <a:prstDash val="solid"/>
            <a:headEnd type="none" w="sm" len="sm"/>
            <a:tailEnd type="none" w="sm" len="sm"/>
          </a:ln>
        </p:spPr>
      </p:sp>
      <p:sp>
        <p:nvSpPr>
          <p:cNvPr id="12" name="AutoShape 12"/>
          <p:cNvSpPr/>
          <p:nvPr/>
        </p:nvSpPr>
        <p:spPr>
          <a:xfrm rot="-10800000">
            <a:off x="14824804" y="1004887"/>
            <a:ext cx="2434496" cy="0"/>
          </a:xfrm>
          <a:prstGeom prst="line">
            <a:avLst/>
          </a:prstGeom>
          <a:ln w="47625" cap="flat">
            <a:solidFill>
              <a:srgbClr val="4D5437"/>
            </a:solidFill>
            <a:prstDash val="solid"/>
            <a:headEnd type="none" w="sm" len="sm"/>
            <a:tailEnd type="arrow" w="med" len="sm"/>
          </a:ln>
        </p:spPr>
      </p:sp>
      <p:grpSp>
        <p:nvGrpSpPr>
          <p:cNvPr id="13" name="Group 13"/>
          <p:cNvGrpSpPr/>
          <p:nvPr/>
        </p:nvGrpSpPr>
        <p:grpSpPr>
          <a:xfrm rot="-5400000">
            <a:off x="13772546" y="508349"/>
            <a:ext cx="217091" cy="1040702"/>
            <a:chOff x="0" y="0"/>
            <a:chExt cx="289454" cy="1387603"/>
          </a:xfrm>
        </p:grpSpPr>
        <p:grpSp>
          <p:nvGrpSpPr>
            <p:cNvPr id="14" name="Group 14"/>
            <p:cNvGrpSpPr/>
            <p:nvPr/>
          </p:nvGrpSpPr>
          <p:grpSpPr>
            <a:xfrm rot="0">
              <a:off x="0" y="0"/>
              <a:ext cx="289454" cy="289454"/>
              <a:chOff x="0" y="0"/>
              <a:chExt cx="6350000" cy="6350000"/>
            </a:xfrm>
          </p:grpSpPr>
          <p:sp>
            <p:nvSpPr>
              <p:cNvPr id="15" name="Freeform 15"/>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4D5437"/>
              </a:solidFill>
            </p:spPr>
          </p:sp>
        </p:grpSp>
        <p:grpSp>
          <p:nvGrpSpPr>
            <p:cNvPr id="16" name="Group 16"/>
            <p:cNvGrpSpPr/>
            <p:nvPr/>
          </p:nvGrpSpPr>
          <p:grpSpPr>
            <a:xfrm rot="0">
              <a:off x="0" y="536735"/>
              <a:ext cx="289454" cy="289454"/>
              <a:chOff x="0" y="0"/>
              <a:chExt cx="6350000" cy="6350000"/>
            </a:xfrm>
          </p:grpSpPr>
          <p:sp>
            <p:nvSpPr>
              <p:cNvPr id="17" name="Freeform 17"/>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4D5437"/>
              </a:solidFill>
            </p:spPr>
          </p:sp>
        </p:grpSp>
        <p:grpSp>
          <p:nvGrpSpPr>
            <p:cNvPr id="18" name="Group 18"/>
            <p:cNvGrpSpPr/>
            <p:nvPr/>
          </p:nvGrpSpPr>
          <p:grpSpPr>
            <a:xfrm rot="0">
              <a:off x="0" y="1098149"/>
              <a:ext cx="289454" cy="289454"/>
              <a:chOff x="0" y="0"/>
              <a:chExt cx="6350000" cy="6350000"/>
            </a:xfrm>
          </p:grpSpPr>
          <p:sp>
            <p:nvSpPr>
              <p:cNvPr id="19" name="Freeform 19"/>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4D5437"/>
              </a:solidFill>
            </p:spPr>
          </p:sp>
        </p:grpSp>
      </p:grpSp>
      <p:sp>
        <p:nvSpPr>
          <p:cNvPr id="20" name="TextBox 20"/>
          <p:cNvSpPr txBox="1"/>
          <p:nvPr/>
        </p:nvSpPr>
        <p:spPr>
          <a:xfrm>
            <a:off x="1428532" y="1824574"/>
            <a:ext cx="1790568" cy="696085"/>
          </a:xfrm>
          <a:prstGeom prst="rect">
            <a:avLst/>
          </a:prstGeom>
        </p:spPr>
        <p:txBody>
          <a:bodyPr lIns="0" tIns="0" rIns="0" bIns="0" rtlCol="0" anchor="t">
            <a:spAutoFit/>
          </a:bodyPr>
          <a:lstStyle/>
          <a:p>
            <a:pPr algn="ctr">
              <a:lnSpc>
                <a:spcPts val="5735"/>
              </a:lnSpc>
            </a:pPr>
            <a:r>
              <a:rPr lang="en-US" sz="4095">
                <a:solidFill>
                  <a:srgbClr val="FFFFFF"/>
                </a:solidFill>
                <a:latin typeface="Poppins Medium Bold" panose="02000000000000000000"/>
              </a:rPr>
              <a:t>04</a:t>
            </a:r>
            <a:endParaRPr lang="en-US" sz="4095">
              <a:solidFill>
                <a:srgbClr val="FFFFFF"/>
              </a:solidFill>
              <a:latin typeface="Poppins Medium Bold" panose="02000000000000000000"/>
            </a:endParaRPr>
          </a:p>
        </p:txBody>
      </p:sp>
      <p:sp>
        <p:nvSpPr>
          <p:cNvPr id="21" name="TextBox 21"/>
          <p:cNvSpPr txBox="1"/>
          <p:nvPr/>
        </p:nvSpPr>
        <p:spPr>
          <a:xfrm>
            <a:off x="8270518" y="3091730"/>
            <a:ext cx="7373725" cy="1141679"/>
          </a:xfrm>
          <a:prstGeom prst="rect">
            <a:avLst/>
          </a:prstGeom>
        </p:spPr>
        <p:txBody>
          <a:bodyPr lIns="0" tIns="0" rIns="0" bIns="0" rtlCol="0" anchor="t">
            <a:spAutoFit/>
          </a:bodyPr>
          <a:lstStyle/>
          <a:p>
            <a:pPr marL="0" lvl="0" indent="0">
              <a:lnSpc>
                <a:spcPts val="8880"/>
              </a:lnSpc>
              <a:spcBef>
                <a:spcPct val="0"/>
              </a:spcBef>
            </a:pPr>
            <a:r>
              <a:rPr lang="en-US" sz="6345">
                <a:solidFill>
                  <a:srgbClr val="4D5437"/>
                </a:solidFill>
                <a:latin typeface="TAN Pearl"/>
              </a:rPr>
              <a:t>Our Mission</a:t>
            </a:r>
            <a:endParaRPr lang="en-US" sz="6345">
              <a:solidFill>
                <a:srgbClr val="4D5437"/>
              </a:solidFill>
              <a:latin typeface="TAN Pearl"/>
            </a:endParaRPr>
          </a:p>
        </p:txBody>
      </p:sp>
      <p:sp>
        <p:nvSpPr>
          <p:cNvPr id="22" name="TextBox 22"/>
          <p:cNvSpPr txBox="1"/>
          <p:nvPr/>
        </p:nvSpPr>
        <p:spPr>
          <a:xfrm>
            <a:off x="8304875" y="4512211"/>
            <a:ext cx="7967788" cy="2463984"/>
          </a:xfrm>
          <a:prstGeom prst="rect">
            <a:avLst/>
          </a:prstGeom>
        </p:spPr>
        <p:txBody>
          <a:bodyPr lIns="0" tIns="0" rIns="0" bIns="0" rtlCol="0" anchor="t">
            <a:spAutoFit/>
          </a:bodyPr>
          <a:lstStyle/>
          <a:p>
            <a:pPr algn="just">
              <a:lnSpc>
                <a:spcPts val="3315"/>
              </a:lnSpc>
            </a:pPr>
            <a:r>
              <a:rPr lang="en-US" sz="2365">
                <a:solidFill>
                  <a:srgbClr val="69635B"/>
                </a:solidFill>
                <a:latin typeface="Poppins Light Bold" panose="02000000000000000000"/>
              </a:rPr>
              <a:t>Put your main content here, it will make you easier to put your own text. Figure out how you want to structure your paragraph. In addition, all elements are highly customizable, allowing you to create your presentation with great color combinations, placement, sizes, and more.</a:t>
            </a:r>
            <a:endParaRPr lang="en-US" sz="2365">
              <a:solidFill>
                <a:srgbClr val="69635B"/>
              </a:solidFill>
              <a:latin typeface="Poppins Light Bold" panose="02000000000000000000"/>
            </a:endParaRPr>
          </a:p>
        </p:txBody>
      </p:sp>
      <p:sp>
        <p:nvSpPr>
          <p:cNvPr id="23" name="TextBox 23"/>
          <p:cNvSpPr txBox="1"/>
          <p:nvPr/>
        </p:nvSpPr>
        <p:spPr>
          <a:xfrm>
            <a:off x="13501813" y="8902065"/>
            <a:ext cx="3757487" cy="356235"/>
          </a:xfrm>
          <a:prstGeom prst="rect">
            <a:avLst/>
          </a:prstGeom>
        </p:spPr>
        <p:txBody>
          <a:bodyPr lIns="0" tIns="0" rIns="0" bIns="0" rtlCol="0" anchor="t">
            <a:spAutoFit/>
          </a:bodyPr>
          <a:lstStyle/>
          <a:p>
            <a:pPr algn="r">
              <a:lnSpc>
                <a:spcPts val="2940"/>
              </a:lnSpc>
            </a:pPr>
            <a:r>
              <a:rPr lang="en-US" sz="2100">
                <a:solidFill>
                  <a:srgbClr val="69635B"/>
                </a:solidFill>
                <a:latin typeface="Poppins Medium" panose="02000000000000000000"/>
              </a:rPr>
              <a:t>reallygreatsite.com</a:t>
            </a:r>
            <a:endParaRPr lang="en-US" sz="2100">
              <a:solidFill>
                <a:srgbClr val="69635B"/>
              </a:solidFill>
              <a:latin typeface="Poppins Medium" panose="0200000000000000000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CBC3BB"/>
        </a:solidFill>
        <a:effectLst/>
      </p:bgPr>
    </p:bg>
    <p:spTree>
      <p:nvGrpSpPr>
        <p:cNvPr id="1" name=""/>
        <p:cNvGrpSpPr/>
        <p:nvPr/>
      </p:nvGrpSpPr>
      <p:grpSpPr>
        <a:xfrm>
          <a:off x="0" y="0"/>
          <a:ext cx="0" cy="0"/>
          <a:chOff x="0" y="0"/>
          <a:chExt cx="0" cy="0"/>
        </a:xfrm>
      </p:grpSpPr>
      <p:grpSp>
        <p:nvGrpSpPr>
          <p:cNvPr id="2" name="Group 2"/>
          <p:cNvGrpSpPr/>
          <p:nvPr/>
        </p:nvGrpSpPr>
        <p:grpSpPr>
          <a:xfrm rot="0">
            <a:off x="0" y="0"/>
            <a:ext cx="7525535" cy="10287000"/>
            <a:chOff x="0" y="0"/>
            <a:chExt cx="2545675" cy="3479800"/>
          </a:xfrm>
        </p:grpSpPr>
        <p:sp>
          <p:nvSpPr>
            <p:cNvPr id="3" name="Freeform 3"/>
            <p:cNvSpPr/>
            <p:nvPr/>
          </p:nvSpPr>
          <p:spPr>
            <a:xfrm>
              <a:off x="0" y="0"/>
              <a:ext cx="2545675" cy="3479800"/>
            </a:xfrm>
            <a:custGeom>
              <a:avLst/>
              <a:gdLst/>
              <a:ahLst/>
              <a:cxnLst/>
              <a:rect l="l" t="t" r="r" b="b"/>
              <a:pathLst>
                <a:path w="2545675" h="3479800">
                  <a:moveTo>
                    <a:pt x="0" y="0"/>
                  </a:moveTo>
                  <a:lnTo>
                    <a:pt x="2545675" y="0"/>
                  </a:lnTo>
                  <a:lnTo>
                    <a:pt x="2545675" y="3479800"/>
                  </a:lnTo>
                  <a:lnTo>
                    <a:pt x="0" y="3479800"/>
                  </a:lnTo>
                  <a:close/>
                </a:path>
              </a:pathLst>
            </a:custGeom>
            <a:solidFill>
              <a:srgbClr val="4D5437"/>
            </a:solidFill>
          </p:spPr>
        </p:sp>
      </p:grpSp>
      <p:grpSp>
        <p:nvGrpSpPr>
          <p:cNvPr id="4" name="Group 4"/>
          <p:cNvGrpSpPr>
            <a:grpSpLocks noChangeAspect="1"/>
          </p:cNvGrpSpPr>
          <p:nvPr/>
        </p:nvGrpSpPr>
        <p:grpSpPr>
          <a:xfrm rot="0">
            <a:off x="1058736" y="1269009"/>
            <a:ext cx="5408064" cy="7748982"/>
            <a:chOff x="0" y="0"/>
            <a:chExt cx="6223000" cy="8916670"/>
          </a:xfrm>
        </p:grpSpPr>
        <p:sp>
          <p:nvSpPr>
            <p:cNvPr id="5" name="Freeform 5"/>
            <p:cNvSpPr/>
            <p:nvPr/>
          </p:nvSpPr>
          <p:spPr>
            <a:xfrm>
              <a:off x="-794385" y="152654"/>
              <a:ext cx="7811897" cy="8611108"/>
            </a:xfrm>
            <a:custGeom>
              <a:avLst/>
              <a:gdLst/>
              <a:ahLst/>
              <a:cxnLst/>
              <a:rect l="l" t="t" r="r" b="b"/>
              <a:pathLst>
                <a:path w="7811897" h="8611108">
                  <a:moveTo>
                    <a:pt x="3905885" y="8611108"/>
                  </a:moveTo>
                  <a:cubicBezTo>
                    <a:pt x="3905758" y="8611108"/>
                    <a:pt x="3905758" y="8611108"/>
                    <a:pt x="3905631" y="8611108"/>
                  </a:cubicBezTo>
                  <a:cubicBezTo>
                    <a:pt x="1365123" y="8611108"/>
                    <a:pt x="0" y="4232148"/>
                    <a:pt x="1731010" y="1403223"/>
                  </a:cubicBezTo>
                  <a:cubicBezTo>
                    <a:pt x="2303272" y="467741"/>
                    <a:pt x="3104515" y="0"/>
                    <a:pt x="3905885" y="254"/>
                  </a:cubicBezTo>
                  <a:cubicBezTo>
                    <a:pt x="4707255" y="0"/>
                    <a:pt x="5508498" y="467868"/>
                    <a:pt x="6080887" y="1403223"/>
                  </a:cubicBezTo>
                  <a:cubicBezTo>
                    <a:pt x="7811897" y="4232275"/>
                    <a:pt x="6446774" y="8611108"/>
                    <a:pt x="3906266" y="8611108"/>
                  </a:cubicBezTo>
                  <a:cubicBezTo>
                    <a:pt x="3906012" y="8611108"/>
                    <a:pt x="3906012" y="8611108"/>
                    <a:pt x="3905885" y="8611108"/>
                  </a:cubicBezTo>
                  <a:close/>
                </a:path>
              </a:pathLst>
            </a:custGeom>
            <a:blipFill>
              <a:blip r:embed="rId1"/>
              <a:stretch>
                <a:fillRect l="-31543" t="-77555" r="-41249"/>
              </a:stretch>
            </a:blipFill>
          </p:spPr>
        </p:sp>
        <p:sp>
          <p:nvSpPr>
            <p:cNvPr id="6" name="Freeform 6"/>
            <p:cNvSpPr/>
            <p:nvPr/>
          </p:nvSpPr>
          <p:spPr>
            <a:xfrm>
              <a:off x="9398" y="3683"/>
              <a:ext cx="6204204" cy="8909304"/>
            </a:xfrm>
            <a:custGeom>
              <a:avLst/>
              <a:gdLst/>
              <a:ahLst/>
              <a:cxnLst/>
              <a:rect l="l" t="t" r="r" b="b"/>
              <a:pathLst>
                <a:path w="6204204" h="8909304">
                  <a:moveTo>
                    <a:pt x="3102356" y="8909304"/>
                  </a:moveTo>
                  <a:lnTo>
                    <a:pt x="3102102" y="8909304"/>
                  </a:lnTo>
                  <a:cubicBezTo>
                    <a:pt x="2607310" y="8909304"/>
                    <a:pt x="2140839" y="8756015"/>
                    <a:pt x="1715389" y="8453628"/>
                  </a:cubicBezTo>
                  <a:cubicBezTo>
                    <a:pt x="1321435" y="8173593"/>
                    <a:pt x="979932" y="7778750"/>
                    <a:pt x="700405" y="7280021"/>
                  </a:cubicBezTo>
                  <a:cubicBezTo>
                    <a:pt x="254254" y="6483985"/>
                    <a:pt x="6731" y="5484622"/>
                    <a:pt x="3556" y="4465955"/>
                  </a:cubicBezTo>
                  <a:cubicBezTo>
                    <a:pt x="0" y="3366008"/>
                    <a:pt x="275463" y="2331466"/>
                    <a:pt x="799846" y="1474343"/>
                  </a:cubicBezTo>
                  <a:cubicBezTo>
                    <a:pt x="1373124" y="537337"/>
                    <a:pt x="2212086" y="0"/>
                    <a:pt x="3101467" y="0"/>
                  </a:cubicBezTo>
                  <a:cubicBezTo>
                    <a:pt x="3991737" y="0"/>
                    <a:pt x="4831080" y="537337"/>
                    <a:pt x="5404358" y="1474343"/>
                  </a:cubicBezTo>
                  <a:cubicBezTo>
                    <a:pt x="5928868" y="2331466"/>
                    <a:pt x="6204204" y="3366008"/>
                    <a:pt x="6200648" y="4465955"/>
                  </a:cubicBezTo>
                  <a:cubicBezTo>
                    <a:pt x="6197346" y="5484622"/>
                    <a:pt x="5949950" y="6483985"/>
                    <a:pt x="5503799" y="7280021"/>
                  </a:cubicBezTo>
                  <a:cubicBezTo>
                    <a:pt x="5224272" y="7778750"/>
                    <a:pt x="4882769" y="8173593"/>
                    <a:pt x="4488815" y="8453629"/>
                  </a:cubicBezTo>
                  <a:cubicBezTo>
                    <a:pt x="4063365" y="8756015"/>
                    <a:pt x="3596894" y="8909304"/>
                    <a:pt x="3102356" y="8909304"/>
                  </a:cubicBezTo>
                  <a:close/>
                  <a:moveTo>
                    <a:pt x="3101467" y="19050"/>
                  </a:moveTo>
                  <a:cubicBezTo>
                    <a:pt x="2218817" y="19050"/>
                    <a:pt x="1385824" y="553085"/>
                    <a:pt x="816102" y="1484249"/>
                  </a:cubicBezTo>
                  <a:cubicBezTo>
                    <a:pt x="293497" y="2338451"/>
                    <a:pt x="19050" y="3369437"/>
                    <a:pt x="22606" y="4465828"/>
                  </a:cubicBezTo>
                  <a:cubicBezTo>
                    <a:pt x="25908" y="5481320"/>
                    <a:pt x="272415" y="6477508"/>
                    <a:pt x="717042" y="7270623"/>
                  </a:cubicBezTo>
                  <a:cubicBezTo>
                    <a:pt x="995172" y="7766812"/>
                    <a:pt x="1334770" y="8159623"/>
                    <a:pt x="1726438" y="8438007"/>
                  </a:cubicBezTo>
                  <a:cubicBezTo>
                    <a:pt x="2148586" y="8738108"/>
                    <a:pt x="2611374" y="8890254"/>
                    <a:pt x="3102102" y="8890254"/>
                  </a:cubicBezTo>
                  <a:lnTo>
                    <a:pt x="3102356" y="8890254"/>
                  </a:lnTo>
                  <a:cubicBezTo>
                    <a:pt x="3592830" y="8890254"/>
                    <a:pt x="4055618" y="8738108"/>
                    <a:pt x="4477766" y="8438007"/>
                  </a:cubicBezTo>
                  <a:cubicBezTo>
                    <a:pt x="4869434" y="8159623"/>
                    <a:pt x="5209032" y="7766812"/>
                    <a:pt x="5487162" y="7270623"/>
                  </a:cubicBezTo>
                  <a:cubicBezTo>
                    <a:pt x="5931662" y="6477508"/>
                    <a:pt x="6178296" y="5481320"/>
                    <a:pt x="6181598" y="4465828"/>
                  </a:cubicBezTo>
                  <a:cubicBezTo>
                    <a:pt x="6185154" y="3369437"/>
                    <a:pt x="5910707" y="2338324"/>
                    <a:pt x="5388102" y="1484122"/>
                  </a:cubicBezTo>
                  <a:cubicBezTo>
                    <a:pt x="4818380" y="553085"/>
                    <a:pt x="3984879" y="19050"/>
                    <a:pt x="3101467" y="19050"/>
                  </a:cubicBezTo>
                  <a:close/>
                  <a:moveTo>
                    <a:pt x="3102356" y="8769604"/>
                  </a:moveTo>
                  <a:lnTo>
                    <a:pt x="3101848" y="8769604"/>
                  </a:lnTo>
                  <a:cubicBezTo>
                    <a:pt x="2636901" y="8769604"/>
                    <a:pt x="2197608" y="8624951"/>
                    <a:pt x="1796288" y="8339709"/>
                  </a:cubicBezTo>
                  <a:cubicBezTo>
                    <a:pt x="1419225" y="8071740"/>
                    <a:pt x="1091565" y="7692136"/>
                    <a:pt x="822198" y="7211695"/>
                  </a:cubicBezTo>
                  <a:cubicBezTo>
                    <a:pt x="387477" y="6436106"/>
                    <a:pt x="146431" y="5460873"/>
                    <a:pt x="143256" y="4465447"/>
                  </a:cubicBezTo>
                  <a:cubicBezTo>
                    <a:pt x="139827" y="3391408"/>
                    <a:pt x="408051" y="2382266"/>
                    <a:pt x="919099" y="1547114"/>
                  </a:cubicBezTo>
                  <a:cubicBezTo>
                    <a:pt x="1198753" y="1090041"/>
                    <a:pt x="1536827" y="734949"/>
                    <a:pt x="1923669" y="491744"/>
                  </a:cubicBezTo>
                  <a:cubicBezTo>
                    <a:pt x="2295271" y="258064"/>
                    <a:pt x="2691638" y="139700"/>
                    <a:pt x="3101467" y="139700"/>
                  </a:cubicBezTo>
                  <a:cubicBezTo>
                    <a:pt x="3101848" y="139700"/>
                    <a:pt x="3102356" y="139700"/>
                    <a:pt x="3102737" y="139700"/>
                  </a:cubicBezTo>
                  <a:cubicBezTo>
                    <a:pt x="3512566" y="139700"/>
                    <a:pt x="3908933" y="258191"/>
                    <a:pt x="4280535" y="491744"/>
                  </a:cubicBezTo>
                  <a:cubicBezTo>
                    <a:pt x="4667504" y="734949"/>
                    <a:pt x="5005451" y="1090041"/>
                    <a:pt x="5285105" y="1547114"/>
                  </a:cubicBezTo>
                  <a:cubicBezTo>
                    <a:pt x="5796026" y="2382266"/>
                    <a:pt x="6064377" y="3391281"/>
                    <a:pt x="6060948" y="4465447"/>
                  </a:cubicBezTo>
                  <a:cubicBezTo>
                    <a:pt x="6057773" y="5460746"/>
                    <a:pt x="5816600" y="6436106"/>
                    <a:pt x="5382006" y="7211568"/>
                  </a:cubicBezTo>
                  <a:cubicBezTo>
                    <a:pt x="5112639" y="7692136"/>
                    <a:pt x="4784979" y="8071612"/>
                    <a:pt x="4407916" y="8339582"/>
                  </a:cubicBezTo>
                  <a:cubicBezTo>
                    <a:pt x="4006596" y="8624951"/>
                    <a:pt x="3567303" y="8769604"/>
                    <a:pt x="3102356" y="8769604"/>
                  </a:cubicBezTo>
                  <a:close/>
                  <a:moveTo>
                    <a:pt x="3101467" y="158750"/>
                  </a:moveTo>
                  <a:cubicBezTo>
                    <a:pt x="2695194" y="158750"/>
                    <a:pt x="2302383" y="276225"/>
                    <a:pt x="1933829" y="507873"/>
                  </a:cubicBezTo>
                  <a:cubicBezTo>
                    <a:pt x="1549400" y="749554"/>
                    <a:pt x="1213358" y="1102487"/>
                    <a:pt x="935228" y="1557147"/>
                  </a:cubicBezTo>
                  <a:cubicBezTo>
                    <a:pt x="426085" y="2389251"/>
                    <a:pt x="158750" y="3394837"/>
                    <a:pt x="162179" y="4465447"/>
                  </a:cubicBezTo>
                  <a:cubicBezTo>
                    <a:pt x="165354" y="5457571"/>
                    <a:pt x="405638" y="6429629"/>
                    <a:pt x="838708" y="7202424"/>
                  </a:cubicBezTo>
                  <a:cubicBezTo>
                    <a:pt x="1106678" y="7680452"/>
                    <a:pt x="1432433" y="8057895"/>
                    <a:pt x="1807210" y="8324215"/>
                  </a:cubicBezTo>
                  <a:cubicBezTo>
                    <a:pt x="2205228" y="8607171"/>
                    <a:pt x="2640711" y="8750554"/>
                    <a:pt x="3101721" y="8750554"/>
                  </a:cubicBezTo>
                  <a:lnTo>
                    <a:pt x="3102229" y="8750554"/>
                  </a:lnTo>
                  <a:cubicBezTo>
                    <a:pt x="3563112" y="8750554"/>
                    <a:pt x="3998722" y="8607044"/>
                    <a:pt x="4396740" y="8324215"/>
                  </a:cubicBezTo>
                  <a:cubicBezTo>
                    <a:pt x="4771390" y="8057896"/>
                    <a:pt x="5097272" y="7680452"/>
                    <a:pt x="5365242" y="7202424"/>
                  </a:cubicBezTo>
                  <a:cubicBezTo>
                    <a:pt x="5798312" y="6429629"/>
                    <a:pt x="6038596" y="5457698"/>
                    <a:pt x="6041771" y="4465447"/>
                  </a:cubicBezTo>
                  <a:cubicBezTo>
                    <a:pt x="6045200" y="3394837"/>
                    <a:pt x="5777865" y="2389251"/>
                    <a:pt x="5268722" y="1557147"/>
                  </a:cubicBezTo>
                  <a:cubicBezTo>
                    <a:pt x="4990592" y="1102614"/>
                    <a:pt x="4654677" y="749554"/>
                    <a:pt x="4270248" y="507873"/>
                  </a:cubicBezTo>
                  <a:cubicBezTo>
                    <a:pt x="3901694" y="276225"/>
                    <a:pt x="3508756" y="158750"/>
                    <a:pt x="3102610" y="158750"/>
                  </a:cubicBezTo>
                  <a:cubicBezTo>
                    <a:pt x="3102229" y="158750"/>
                    <a:pt x="3101848" y="158750"/>
                    <a:pt x="3101467" y="158750"/>
                  </a:cubicBezTo>
                  <a:close/>
                </a:path>
              </a:pathLst>
            </a:custGeom>
            <a:solidFill>
              <a:srgbClr val="CBC3BB"/>
            </a:solidFill>
          </p:spPr>
        </p:sp>
      </p:grpSp>
      <p:grpSp>
        <p:nvGrpSpPr>
          <p:cNvPr id="7" name="Group 7"/>
          <p:cNvGrpSpPr/>
          <p:nvPr/>
        </p:nvGrpSpPr>
        <p:grpSpPr>
          <a:xfrm rot="0">
            <a:off x="1726825" y="1554715"/>
            <a:ext cx="1234646" cy="1234646"/>
            <a:chOff x="0" y="0"/>
            <a:chExt cx="6350000" cy="6350000"/>
          </a:xfrm>
        </p:grpSpPr>
        <p:sp>
          <p:nvSpPr>
            <p:cNvPr id="8" name="Freeform 8"/>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4D5437"/>
            </a:solidFill>
          </p:spPr>
        </p:sp>
      </p:grpSp>
      <p:grpSp>
        <p:nvGrpSpPr>
          <p:cNvPr id="9" name="Group 9"/>
          <p:cNvGrpSpPr/>
          <p:nvPr/>
        </p:nvGrpSpPr>
        <p:grpSpPr>
          <a:xfrm rot="0">
            <a:off x="1780784" y="1608674"/>
            <a:ext cx="1126727" cy="1126727"/>
            <a:chOff x="0" y="0"/>
            <a:chExt cx="6350000" cy="6350000"/>
          </a:xfrm>
        </p:grpSpPr>
        <p:sp>
          <p:nvSpPr>
            <p:cNvPr id="10" name="Freeform 10"/>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846555"/>
            </a:solidFill>
          </p:spPr>
        </p:sp>
      </p:grpSp>
      <p:pic>
        <p:nvPicPr>
          <p:cNvPr id="11" name="Picture 11"/>
          <p:cNvPicPr>
            <a:picLocks noChangeAspect="1"/>
          </p:cNvPicPr>
          <p:nvPr/>
        </p:nvPicPr>
        <p:blipFill>
          <a:blip r:embed="rId2">
            <a:alphaModFix amt="6999"/>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a:off x="10124582" y="1554715"/>
            <a:ext cx="12296163" cy="10958956"/>
          </a:xfrm>
          <a:prstGeom prst="rect">
            <a:avLst/>
          </a:prstGeom>
        </p:spPr>
      </p:pic>
      <p:sp>
        <p:nvSpPr>
          <p:cNvPr id="12" name="AutoShape 12"/>
          <p:cNvSpPr/>
          <p:nvPr/>
        </p:nvSpPr>
        <p:spPr>
          <a:xfrm rot="-10800000">
            <a:off x="8270518" y="9084945"/>
            <a:ext cx="5786638" cy="0"/>
          </a:xfrm>
          <a:prstGeom prst="line">
            <a:avLst/>
          </a:prstGeom>
          <a:ln w="28575" cap="flat">
            <a:solidFill>
              <a:srgbClr val="69635B"/>
            </a:solidFill>
            <a:prstDash val="solid"/>
            <a:headEnd type="none" w="sm" len="sm"/>
            <a:tailEnd type="none" w="sm" len="sm"/>
          </a:ln>
        </p:spPr>
      </p:sp>
      <p:sp>
        <p:nvSpPr>
          <p:cNvPr id="13" name="TextBox 13"/>
          <p:cNvSpPr txBox="1"/>
          <p:nvPr/>
        </p:nvSpPr>
        <p:spPr>
          <a:xfrm>
            <a:off x="1237768" y="1824574"/>
            <a:ext cx="2172097" cy="696085"/>
          </a:xfrm>
          <a:prstGeom prst="rect">
            <a:avLst/>
          </a:prstGeom>
        </p:spPr>
        <p:txBody>
          <a:bodyPr lIns="0" tIns="0" rIns="0" bIns="0" rtlCol="0" anchor="t">
            <a:spAutoFit/>
          </a:bodyPr>
          <a:lstStyle/>
          <a:p>
            <a:pPr algn="ctr">
              <a:lnSpc>
                <a:spcPts val="5735"/>
              </a:lnSpc>
            </a:pPr>
            <a:r>
              <a:rPr lang="en-US" sz="4095">
                <a:solidFill>
                  <a:srgbClr val="FFFFFF"/>
                </a:solidFill>
                <a:latin typeface="Poppins Medium Bold" panose="02000000000000000000"/>
              </a:rPr>
              <a:t>05</a:t>
            </a:r>
            <a:endParaRPr lang="en-US" sz="4095">
              <a:solidFill>
                <a:srgbClr val="FFFFFF"/>
              </a:solidFill>
              <a:latin typeface="Poppins Medium Bold" panose="02000000000000000000"/>
            </a:endParaRPr>
          </a:p>
        </p:txBody>
      </p:sp>
      <p:sp>
        <p:nvSpPr>
          <p:cNvPr id="14" name="TextBox 14"/>
          <p:cNvSpPr txBox="1"/>
          <p:nvPr/>
        </p:nvSpPr>
        <p:spPr>
          <a:xfrm>
            <a:off x="8780481" y="2764885"/>
            <a:ext cx="7373725" cy="1143796"/>
          </a:xfrm>
          <a:prstGeom prst="rect">
            <a:avLst/>
          </a:prstGeom>
        </p:spPr>
        <p:txBody>
          <a:bodyPr lIns="0" tIns="0" rIns="0" bIns="0" rtlCol="0" anchor="t">
            <a:spAutoFit/>
          </a:bodyPr>
          <a:lstStyle/>
          <a:p>
            <a:pPr marL="0" lvl="0" indent="0">
              <a:lnSpc>
                <a:spcPts val="8880"/>
              </a:lnSpc>
              <a:spcBef>
                <a:spcPct val="0"/>
              </a:spcBef>
            </a:pPr>
            <a:r>
              <a:rPr lang="en-US" sz="6345">
                <a:solidFill>
                  <a:srgbClr val="4D5437"/>
                </a:solidFill>
                <a:latin typeface="TAN Pearl"/>
              </a:rPr>
              <a:t>Our Journey</a:t>
            </a:r>
            <a:endParaRPr lang="en-US" sz="6345">
              <a:solidFill>
                <a:srgbClr val="4D5437"/>
              </a:solidFill>
              <a:latin typeface="TAN Pearl"/>
            </a:endParaRPr>
          </a:p>
        </p:txBody>
      </p:sp>
      <p:sp>
        <p:nvSpPr>
          <p:cNvPr id="15" name="TextBox 15"/>
          <p:cNvSpPr txBox="1"/>
          <p:nvPr/>
        </p:nvSpPr>
        <p:spPr>
          <a:xfrm>
            <a:off x="8780481" y="4512211"/>
            <a:ext cx="7967788" cy="2463984"/>
          </a:xfrm>
          <a:prstGeom prst="rect">
            <a:avLst/>
          </a:prstGeom>
        </p:spPr>
        <p:txBody>
          <a:bodyPr lIns="0" tIns="0" rIns="0" bIns="0" rtlCol="0" anchor="t">
            <a:spAutoFit/>
          </a:bodyPr>
          <a:lstStyle/>
          <a:p>
            <a:pPr algn="just">
              <a:lnSpc>
                <a:spcPts val="3315"/>
              </a:lnSpc>
            </a:pPr>
            <a:r>
              <a:rPr lang="en-US" sz="2365">
                <a:solidFill>
                  <a:srgbClr val="69635B"/>
                </a:solidFill>
                <a:latin typeface="Poppins Light Bold" panose="02000000000000000000"/>
              </a:rPr>
              <a:t>Put your main content here, it will make you easier to put your own text. Figure out how you want to structure your paragraph. In addition, all elements are highly customizable, allowing you to create your presentation with great color combinations, placement, sizes, and more.</a:t>
            </a:r>
            <a:endParaRPr lang="en-US" sz="2365">
              <a:solidFill>
                <a:srgbClr val="69635B"/>
              </a:solidFill>
              <a:latin typeface="Poppins Light Bold" panose="02000000000000000000"/>
            </a:endParaRPr>
          </a:p>
        </p:txBody>
      </p:sp>
      <p:sp>
        <p:nvSpPr>
          <p:cNvPr id="16" name="TextBox 16"/>
          <p:cNvSpPr txBox="1"/>
          <p:nvPr/>
        </p:nvSpPr>
        <p:spPr>
          <a:xfrm>
            <a:off x="13501813" y="8902065"/>
            <a:ext cx="3757487" cy="356235"/>
          </a:xfrm>
          <a:prstGeom prst="rect">
            <a:avLst/>
          </a:prstGeom>
        </p:spPr>
        <p:txBody>
          <a:bodyPr lIns="0" tIns="0" rIns="0" bIns="0" rtlCol="0" anchor="t">
            <a:spAutoFit/>
          </a:bodyPr>
          <a:lstStyle/>
          <a:p>
            <a:pPr algn="r">
              <a:lnSpc>
                <a:spcPts val="2940"/>
              </a:lnSpc>
            </a:pPr>
            <a:r>
              <a:rPr lang="en-US" sz="2100">
                <a:solidFill>
                  <a:srgbClr val="69635B"/>
                </a:solidFill>
                <a:latin typeface="Poppins Medium" panose="02000000000000000000"/>
              </a:rPr>
              <a:t>reallygreatsite.com</a:t>
            </a:r>
            <a:endParaRPr lang="en-US" sz="2100">
              <a:solidFill>
                <a:srgbClr val="69635B"/>
              </a:solidFill>
              <a:latin typeface="Poppins Medium" panose="02000000000000000000"/>
            </a:endParaRPr>
          </a:p>
        </p:txBody>
      </p:sp>
      <p:grpSp>
        <p:nvGrpSpPr>
          <p:cNvPr id="17" name="Group 17"/>
          <p:cNvGrpSpPr/>
          <p:nvPr/>
        </p:nvGrpSpPr>
        <p:grpSpPr>
          <a:xfrm rot="-5400000">
            <a:off x="14250602" y="-2134802"/>
            <a:ext cx="873895" cy="5143500"/>
            <a:chOff x="0" y="0"/>
            <a:chExt cx="295614" cy="1739900"/>
          </a:xfrm>
        </p:grpSpPr>
        <p:sp>
          <p:nvSpPr>
            <p:cNvPr id="18" name="Freeform 18"/>
            <p:cNvSpPr/>
            <p:nvPr/>
          </p:nvSpPr>
          <p:spPr>
            <a:xfrm>
              <a:off x="0" y="0"/>
              <a:ext cx="295614" cy="1739900"/>
            </a:xfrm>
            <a:custGeom>
              <a:avLst/>
              <a:gdLst/>
              <a:ahLst/>
              <a:cxnLst/>
              <a:rect l="l" t="t" r="r" b="b"/>
              <a:pathLst>
                <a:path w="295614" h="1739900">
                  <a:moveTo>
                    <a:pt x="0" y="0"/>
                  </a:moveTo>
                  <a:lnTo>
                    <a:pt x="295614" y="0"/>
                  </a:lnTo>
                  <a:lnTo>
                    <a:pt x="295614" y="1739900"/>
                  </a:lnTo>
                  <a:lnTo>
                    <a:pt x="0" y="1739900"/>
                  </a:lnTo>
                  <a:close/>
                </a:path>
              </a:pathLst>
            </a:custGeom>
            <a:solidFill>
              <a:srgbClr val="4D5437"/>
            </a:solidFill>
          </p:spPr>
        </p:sp>
      </p:grpSp>
      <p:sp>
        <p:nvSpPr>
          <p:cNvPr id="19" name="AutoShape 19"/>
          <p:cNvSpPr/>
          <p:nvPr/>
        </p:nvSpPr>
        <p:spPr>
          <a:xfrm rot="-10800000">
            <a:off x="14313773" y="434400"/>
            <a:ext cx="2434496" cy="0"/>
          </a:xfrm>
          <a:prstGeom prst="line">
            <a:avLst/>
          </a:prstGeom>
          <a:ln w="47625" cap="flat">
            <a:solidFill>
              <a:srgbClr val="CBC3BB"/>
            </a:solidFill>
            <a:prstDash val="solid"/>
            <a:headEnd type="none" w="sm" len="sm"/>
            <a:tailEnd type="arrow" w="med" len="sm"/>
          </a:ln>
        </p:spPr>
      </p:sp>
      <p:grpSp>
        <p:nvGrpSpPr>
          <p:cNvPr id="20" name="Group 20"/>
          <p:cNvGrpSpPr/>
          <p:nvPr/>
        </p:nvGrpSpPr>
        <p:grpSpPr>
          <a:xfrm rot="-5400000">
            <a:off x="13261514" y="-62138"/>
            <a:ext cx="217091" cy="1040702"/>
            <a:chOff x="0" y="0"/>
            <a:chExt cx="289454" cy="1387603"/>
          </a:xfrm>
        </p:grpSpPr>
        <p:grpSp>
          <p:nvGrpSpPr>
            <p:cNvPr id="21" name="Group 21"/>
            <p:cNvGrpSpPr/>
            <p:nvPr/>
          </p:nvGrpSpPr>
          <p:grpSpPr>
            <a:xfrm rot="0">
              <a:off x="0" y="0"/>
              <a:ext cx="289454" cy="289454"/>
              <a:chOff x="0" y="0"/>
              <a:chExt cx="6350000" cy="6350000"/>
            </a:xfrm>
          </p:grpSpPr>
          <p:sp>
            <p:nvSpPr>
              <p:cNvPr id="22" name="Freeform 22"/>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BC3BB"/>
              </a:solidFill>
            </p:spPr>
          </p:sp>
        </p:grpSp>
        <p:grpSp>
          <p:nvGrpSpPr>
            <p:cNvPr id="23" name="Group 23"/>
            <p:cNvGrpSpPr/>
            <p:nvPr/>
          </p:nvGrpSpPr>
          <p:grpSpPr>
            <a:xfrm rot="0">
              <a:off x="0" y="536735"/>
              <a:ext cx="289454" cy="289454"/>
              <a:chOff x="0" y="0"/>
              <a:chExt cx="6350000" cy="6350000"/>
            </a:xfrm>
          </p:grpSpPr>
          <p:sp>
            <p:nvSpPr>
              <p:cNvPr id="24" name="Freeform 24"/>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BC3BB"/>
              </a:solidFill>
            </p:spPr>
          </p:sp>
        </p:grpSp>
        <p:grpSp>
          <p:nvGrpSpPr>
            <p:cNvPr id="25" name="Group 25"/>
            <p:cNvGrpSpPr/>
            <p:nvPr/>
          </p:nvGrpSpPr>
          <p:grpSpPr>
            <a:xfrm rot="0">
              <a:off x="0" y="1098149"/>
              <a:ext cx="289454" cy="289454"/>
              <a:chOff x="0" y="0"/>
              <a:chExt cx="6350000" cy="6350000"/>
            </a:xfrm>
          </p:grpSpPr>
          <p:sp>
            <p:nvSpPr>
              <p:cNvPr id="26" name="Freeform 26"/>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BC3BB"/>
              </a:solidFill>
            </p:spPr>
          </p:sp>
        </p:gr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4D5437"/>
        </a:solidFill>
        <a:effectLst/>
      </p:bgPr>
    </p:bg>
    <p:spTree>
      <p:nvGrpSpPr>
        <p:cNvPr id="1" name=""/>
        <p:cNvGrpSpPr/>
        <p:nvPr/>
      </p:nvGrpSpPr>
      <p:grpSpPr>
        <a:xfrm>
          <a:off x="0" y="0"/>
          <a:ext cx="0" cy="0"/>
          <a:chOff x="0" y="0"/>
          <a:chExt cx="0" cy="0"/>
        </a:xfrm>
      </p:grpSpPr>
      <p:grpSp>
        <p:nvGrpSpPr>
          <p:cNvPr id="2" name="Group 2"/>
          <p:cNvGrpSpPr/>
          <p:nvPr/>
        </p:nvGrpSpPr>
        <p:grpSpPr>
          <a:xfrm rot="0">
            <a:off x="0" y="0"/>
            <a:ext cx="3986868" cy="10287000"/>
            <a:chOff x="0" y="0"/>
            <a:chExt cx="1348644" cy="3479800"/>
          </a:xfrm>
        </p:grpSpPr>
        <p:sp>
          <p:nvSpPr>
            <p:cNvPr id="3" name="Freeform 3"/>
            <p:cNvSpPr/>
            <p:nvPr/>
          </p:nvSpPr>
          <p:spPr>
            <a:xfrm>
              <a:off x="0" y="0"/>
              <a:ext cx="1348644" cy="3479800"/>
            </a:xfrm>
            <a:custGeom>
              <a:avLst/>
              <a:gdLst/>
              <a:ahLst/>
              <a:cxnLst/>
              <a:rect l="l" t="t" r="r" b="b"/>
              <a:pathLst>
                <a:path w="1348644" h="3479800">
                  <a:moveTo>
                    <a:pt x="0" y="0"/>
                  </a:moveTo>
                  <a:lnTo>
                    <a:pt x="1348644" y="0"/>
                  </a:lnTo>
                  <a:lnTo>
                    <a:pt x="1348644" y="3479800"/>
                  </a:lnTo>
                  <a:lnTo>
                    <a:pt x="0" y="3479800"/>
                  </a:lnTo>
                  <a:close/>
                </a:path>
              </a:pathLst>
            </a:custGeom>
            <a:solidFill>
              <a:srgbClr val="CBC3BB"/>
            </a:solidFill>
          </p:spPr>
        </p:sp>
      </p:grpSp>
      <p:grpSp>
        <p:nvGrpSpPr>
          <p:cNvPr id="4" name="Group 4"/>
          <p:cNvGrpSpPr>
            <a:grpSpLocks noChangeAspect="1"/>
          </p:cNvGrpSpPr>
          <p:nvPr/>
        </p:nvGrpSpPr>
        <p:grpSpPr>
          <a:xfrm rot="0">
            <a:off x="1028700" y="2185332"/>
            <a:ext cx="5916337" cy="5916337"/>
            <a:chOff x="0" y="0"/>
            <a:chExt cx="6350000" cy="6350000"/>
          </a:xfrm>
        </p:grpSpPr>
        <p:sp>
          <p:nvSpPr>
            <p:cNvPr id="5" name="Freeform 5"/>
            <p:cNvSpPr/>
            <p:nvPr/>
          </p:nvSpPr>
          <p:spPr>
            <a:xfrm>
              <a:off x="14097" y="15621"/>
              <a:ext cx="6327648" cy="6327775"/>
            </a:xfrm>
            <a:custGeom>
              <a:avLst/>
              <a:gdLst/>
              <a:ahLst/>
              <a:cxnLst/>
              <a:rect l="l" t="t" r="r" b="b"/>
              <a:pathLst>
                <a:path w="6327648" h="6327775">
                  <a:moveTo>
                    <a:pt x="6134100" y="6327775"/>
                  </a:moveTo>
                  <a:lnTo>
                    <a:pt x="193548" y="6327775"/>
                  </a:lnTo>
                  <a:cubicBezTo>
                    <a:pt x="86614" y="6327775"/>
                    <a:pt x="0" y="6241034"/>
                    <a:pt x="0" y="6134227"/>
                  </a:cubicBezTo>
                  <a:lnTo>
                    <a:pt x="0" y="3163951"/>
                  </a:lnTo>
                  <a:cubicBezTo>
                    <a:pt x="0" y="1416558"/>
                    <a:pt x="1416558" y="0"/>
                    <a:pt x="3163824" y="0"/>
                  </a:cubicBezTo>
                  <a:lnTo>
                    <a:pt x="3163824" y="0"/>
                  </a:lnTo>
                  <a:cubicBezTo>
                    <a:pt x="4911217" y="0"/>
                    <a:pt x="6327648" y="1416558"/>
                    <a:pt x="6327648" y="3163824"/>
                  </a:cubicBezTo>
                  <a:lnTo>
                    <a:pt x="6327648" y="6134100"/>
                  </a:lnTo>
                  <a:cubicBezTo>
                    <a:pt x="6327648" y="6241034"/>
                    <a:pt x="6241034" y="6327775"/>
                    <a:pt x="6134100" y="6327775"/>
                  </a:cubicBezTo>
                  <a:close/>
                </a:path>
              </a:pathLst>
            </a:custGeom>
            <a:blipFill>
              <a:blip r:embed="rId1"/>
              <a:stretch>
                <a:fillRect t="-39459" b="-10537"/>
              </a:stretch>
            </a:blipFill>
          </p:spPr>
        </p:sp>
        <p:sp>
          <p:nvSpPr>
            <p:cNvPr id="6" name="Freeform 6"/>
            <p:cNvSpPr/>
            <p:nvPr/>
          </p:nvSpPr>
          <p:spPr>
            <a:xfrm>
              <a:off x="5842" y="7493"/>
              <a:ext cx="6344158" cy="6344031"/>
            </a:xfrm>
            <a:custGeom>
              <a:avLst/>
              <a:gdLst/>
              <a:ahLst/>
              <a:cxnLst/>
              <a:rect l="l" t="t" r="r" b="b"/>
              <a:pathLst>
                <a:path w="6344158" h="6344031">
                  <a:moveTo>
                    <a:pt x="6152261" y="6344031"/>
                  </a:moveTo>
                  <a:lnTo>
                    <a:pt x="191897" y="6344031"/>
                  </a:lnTo>
                  <a:cubicBezTo>
                    <a:pt x="86106" y="6344031"/>
                    <a:pt x="0" y="6257925"/>
                    <a:pt x="0" y="6152134"/>
                  </a:cubicBezTo>
                  <a:lnTo>
                    <a:pt x="0" y="3172079"/>
                  </a:lnTo>
                  <a:cubicBezTo>
                    <a:pt x="0" y="2743835"/>
                    <a:pt x="83820" y="2328418"/>
                    <a:pt x="249301" y="1937385"/>
                  </a:cubicBezTo>
                  <a:cubicBezTo>
                    <a:pt x="409067" y="1559687"/>
                    <a:pt x="637794" y="1220470"/>
                    <a:pt x="929132" y="929132"/>
                  </a:cubicBezTo>
                  <a:cubicBezTo>
                    <a:pt x="1220470" y="637794"/>
                    <a:pt x="1559687" y="409067"/>
                    <a:pt x="1937385" y="249301"/>
                  </a:cubicBezTo>
                  <a:cubicBezTo>
                    <a:pt x="2328418" y="83947"/>
                    <a:pt x="2743835" y="0"/>
                    <a:pt x="3172079" y="0"/>
                  </a:cubicBezTo>
                  <a:cubicBezTo>
                    <a:pt x="3600323" y="0"/>
                    <a:pt x="4015740" y="83820"/>
                    <a:pt x="4406773" y="249301"/>
                  </a:cubicBezTo>
                  <a:cubicBezTo>
                    <a:pt x="4784471" y="409067"/>
                    <a:pt x="5123688" y="637794"/>
                    <a:pt x="5415026" y="929132"/>
                  </a:cubicBezTo>
                  <a:cubicBezTo>
                    <a:pt x="5706364" y="1220470"/>
                    <a:pt x="5935091" y="1559687"/>
                    <a:pt x="6094857" y="1937385"/>
                  </a:cubicBezTo>
                  <a:cubicBezTo>
                    <a:pt x="6260211" y="2328418"/>
                    <a:pt x="6344158" y="2743835"/>
                    <a:pt x="6344158" y="3172079"/>
                  </a:cubicBezTo>
                  <a:lnTo>
                    <a:pt x="6344158" y="6152261"/>
                  </a:lnTo>
                  <a:cubicBezTo>
                    <a:pt x="6344158" y="6258052"/>
                    <a:pt x="6258052" y="6344031"/>
                    <a:pt x="6152261" y="6344031"/>
                  </a:cubicBezTo>
                  <a:close/>
                  <a:moveTo>
                    <a:pt x="3172079" y="16383"/>
                  </a:moveTo>
                  <a:cubicBezTo>
                    <a:pt x="2746121" y="16383"/>
                    <a:pt x="2332736" y="99822"/>
                    <a:pt x="1943735" y="264414"/>
                  </a:cubicBezTo>
                  <a:cubicBezTo>
                    <a:pt x="1567942" y="423291"/>
                    <a:pt x="1230503" y="650875"/>
                    <a:pt x="940689" y="940689"/>
                  </a:cubicBezTo>
                  <a:cubicBezTo>
                    <a:pt x="650875" y="1230503"/>
                    <a:pt x="423291" y="1567942"/>
                    <a:pt x="264414" y="1943735"/>
                  </a:cubicBezTo>
                  <a:cubicBezTo>
                    <a:pt x="99822" y="2332736"/>
                    <a:pt x="16510" y="2745994"/>
                    <a:pt x="16510" y="3172079"/>
                  </a:cubicBezTo>
                  <a:lnTo>
                    <a:pt x="16510" y="6152261"/>
                  </a:lnTo>
                  <a:cubicBezTo>
                    <a:pt x="16510" y="6249035"/>
                    <a:pt x="95250" y="6327775"/>
                    <a:pt x="192024" y="6327775"/>
                  </a:cubicBezTo>
                  <a:lnTo>
                    <a:pt x="6152388" y="6327775"/>
                  </a:lnTo>
                  <a:cubicBezTo>
                    <a:pt x="6249162" y="6327775"/>
                    <a:pt x="6327902" y="6249035"/>
                    <a:pt x="6327902" y="6152261"/>
                  </a:cubicBezTo>
                  <a:lnTo>
                    <a:pt x="6327902" y="3172079"/>
                  </a:lnTo>
                  <a:cubicBezTo>
                    <a:pt x="6327902" y="2746121"/>
                    <a:pt x="6244463" y="2332736"/>
                    <a:pt x="6079871" y="1943735"/>
                  </a:cubicBezTo>
                  <a:cubicBezTo>
                    <a:pt x="5920994" y="1567942"/>
                    <a:pt x="5693410" y="1230503"/>
                    <a:pt x="5403596" y="940689"/>
                  </a:cubicBezTo>
                  <a:cubicBezTo>
                    <a:pt x="5113782" y="650875"/>
                    <a:pt x="4776343" y="423291"/>
                    <a:pt x="4400550" y="264414"/>
                  </a:cubicBezTo>
                  <a:cubicBezTo>
                    <a:pt x="4011422" y="99822"/>
                    <a:pt x="3598164" y="16383"/>
                    <a:pt x="3172079" y="16383"/>
                  </a:cubicBezTo>
                  <a:close/>
                </a:path>
              </a:pathLst>
            </a:custGeom>
            <a:solidFill>
              <a:srgbClr val="CBC3BB"/>
            </a:solidFill>
          </p:spPr>
        </p:sp>
      </p:grpSp>
      <p:grpSp>
        <p:nvGrpSpPr>
          <p:cNvPr id="7" name="Group 7"/>
          <p:cNvGrpSpPr/>
          <p:nvPr/>
        </p:nvGrpSpPr>
        <p:grpSpPr>
          <a:xfrm rot="0">
            <a:off x="3401101" y="7515901"/>
            <a:ext cx="1171536" cy="1171536"/>
            <a:chOff x="0" y="0"/>
            <a:chExt cx="6350000" cy="6350000"/>
          </a:xfrm>
        </p:grpSpPr>
        <p:sp>
          <p:nvSpPr>
            <p:cNvPr id="8" name="Freeform 8"/>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4D5437"/>
            </a:solidFill>
          </p:spPr>
        </p:sp>
      </p:grpSp>
      <p:grpSp>
        <p:nvGrpSpPr>
          <p:cNvPr id="9" name="Group 9"/>
          <p:cNvGrpSpPr/>
          <p:nvPr/>
        </p:nvGrpSpPr>
        <p:grpSpPr>
          <a:xfrm rot="0">
            <a:off x="3452302" y="7567102"/>
            <a:ext cx="1069133" cy="1069133"/>
            <a:chOff x="0" y="0"/>
            <a:chExt cx="6350000" cy="6350000"/>
          </a:xfrm>
        </p:grpSpPr>
        <p:sp>
          <p:nvSpPr>
            <p:cNvPr id="10" name="Freeform 10"/>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846555"/>
            </a:solidFill>
          </p:spPr>
        </p:sp>
      </p:grpSp>
      <p:pic>
        <p:nvPicPr>
          <p:cNvPr id="11" name="Picture 11"/>
          <p:cNvPicPr>
            <a:picLocks noChangeAspect="1"/>
          </p:cNvPicPr>
          <p:nvPr/>
        </p:nvPicPr>
        <p:blipFill>
          <a:blip r:embed="rId2">
            <a:alphaModFix amt="2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a:off x="8490657" y="1793986"/>
            <a:ext cx="12296163" cy="10958956"/>
          </a:xfrm>
          <a:prstGeom prst="rect">
            <a:avLst/>
          </a:prstGeom>
        </p:spPr>
      </p:pic>
      <p:sp>
        <p:nvSpPr>
          <p:cNvPr id="12" name="TextBox 12"/>
          <p:cNvSpPr txBox="1"/>
          <p:nvPr/>
        </p:nvSpPr>
        <p:spPr>
          <a:xfrm>
            <a:off x="8019995" y="3253177"/>
            <a:ext cx="5350704" cy="831344"/>
          </a:xfrm>
          <a:prstGeom prst="rect">
            <a:avLst/>
          </a:prstGeom>
        </p:spPr>
        <p:txBody>
          <a:bodyPr lIns="0" tIns="0" rIns="0" bIns="0" rtlCol="0" anchor="t">
            <a:spAutoFit/>
          </a:bodyPr>
          <a:lstStyle/>
          <a:p>
            <a:pPr marL="0" lvl="0" indent="0">
              <a:lnSpc>
                <a:spcPts val="6445"/>
              </a:lnSpc>
              <a:spcBef>
                <a:spcPct val="0"/>
              </a:spcBef>
            </a:pPr>
            <a:r>
              <a:rPr lang="en-US" sz="4605">
                <a:solidFill>
                  <a:srgbClr val="FFFFFF"/>
                </a:solidFill>
                <a:latin typeface="TAN Pearl"/>
              </a:rPr>
              <a:t>Our Golas</a:t>
            </a:r>
            <a:endParaRPr lang="en-US" sz="4605">
              <a:solidFill>
                <a:srgbClr val="FFFFFF"/>
              </a:solidFill>
              <a:latin typeface="TAN Pearl"/>
            </a:endParaRPr>
          </a:p>
        </p:txBody>
      </p:sp>
      <p:sp>
        <p:nvSpPr>
          <p:cNvPr id="13" name="TextBox 13"/>
          <p:cNvSpPr txBox="1"/>
          <p:nvPr/>
        </p:nvSpPr>
        <p:spPr>
          <a:xfrm>
            <a:off x="8019995" y="5013817"/>
            <a:ext cx="7967788" cy="2463984"/>
          </a:xfrm>
          <a:prstGeom prst="rect">
            <a:avLst/>
          </a:prstGeom>
        </p:spPr>
        <p:txBody>
          <a:bodyPr lIns="0" tIns="0" rIns="0" bIns="0" rtlCol="0" anchor="t">
            <a:spAutoFit/>
          </a:bodyPr>
          <a:lstStyle/>
          <a:p>
            <a:pPr algn="just">
              <a:lnSpc>
                <a:spcPts val="3315"/>
              </a:lnSpc>
            </a:pPr>
            <a:r>
              <a:rPr lang="en-US" sz="2365">
                <a:solidFill>
                  <a:srgbClr val="CBC3BB"/>
                </a:solidFill>
                <a:latin typeface="Poppins Light Bold" panose="02000000000000000000"/>
              </a:rPr>
              <a:t>Put your main content here, it will make you easier to put your own text. Figure out how you want to structure your paragraph. In addition, all elements are highly customizable, allowing you to create your presentation with great color combinations, placement, sizes, and more.</a:t>
            </a:r>
            <a:endParaRPr lang="en-US" sz="2365">
              <a:solidFill>
                <a:srgbClr val="CBC3BB"/>
              </a:solidFill>
              <a:latin typeface="Poppins Light Bold" panose="02000000000000000000"/>
            </a:endParaRPr>
          </a:p>
        </p:txBody>
      </p:sp>
      <p:sp>
        <p:nvSpPr>
          <p:cNvPr id="14" name="TextBox 14"/>
          <p:cNvSpPr txBox="1"/>
          <p:nvPr/>
        </p:nvSpPr>
        <p:spPr>
          <a:xfrm>
            <a:off x="3188858" y="7768071"/>
            <a:ext cx="1557437" cy="663302"/>
          </a:xfrm>
          <a:prstGeom prst="rect">
            <a:avLst/>
          </a:prstGeom>
        </p:spPr>
        <p:txBody>
          <a:bodyPr lIns="0" tIns="0" rIns="0" bIns="0" rtlCol="0" anchor="t">
            <a:spAutoFit/>
          </a:bodyPr>
          <a:lstStyle/>
          <a:p>
            <a:pPr algn="ctr">
              <a:lnSpc>
                <a:spcPts val="5440"/>
              </a:lnSpc>
            </a:pPr>
            <a:r>
              <a:rPr lang="en-US" sz="3885">
                <a:solidFill>
                  <a:srgbClr val="FFFFFF"/>
                </a:solidFill>
                <a:latin typeface="Poppins Medium Bold" panose="02000000000000000000"/>
              </a:rPr>
              <a:t>06</a:t>
            </a:r>
            <a:endParaRPr lang="en-US" sz="3885">
              <a:solidFill>
                <a:srgbClr val="FFFFFF"/>
              </a:solidFill>
              <a:latin typeface="Poppins Medium Bold" panose="02000000000000000000"/>
            </a:endParaRPr>
          </a:p>
        </p:txBody>
      </p:sp>
      <p:sp>
        <p:nvSpPr>
          <p:cNvPr id="15" name="AutoShape 15"/>
          <p:cNvSpPr/>
          <p:nvPr/>
        </p:nvSpPr>
        <p:spPr>
          <a:xfrm rot="-10800000">
            <a:off x="14824804" y="9234488"/>
            <a:ext cx="2434496" cy="0"/>
          </a:xfrm>
          <a:prstGeom prst="line">
            <a:avLst/>
          </a:prstGeom>
          <a:ln w="47625" cap="flat">
            <a:solidFill>
              <a:srgbClr val="CBC3BB"/>
            </a:solidFill>
            <a:prstDash val="solid"/>
            <a:headEnd type="none" w="sm" len="sm"/>
            <a:tailEnd type="arrow" w="med" len="sm"/>
          </a:ln>
        </p:spPr>
      </p:sp>
      <p:grpSp>
        <p:nvGrpSpPr>
          <p:cNvPr id="16" name="Group 16"/>
          <p:cNvGrpSpPr/>
          <p:nvPr/>
        </p:nvGrpSpPr>
        <p:grpSpPr>
          <a:xfrm rot="-5400000">
            <a:off x="13772546" y="8737949"/>
            <a:ext cx="217091" cy="1040702"/>
            <a:chOff x="0" y="0"/>
            <a:chExt cx="289454" cy="1387603"/>
          </a:xfrm>
        </p:grpSpPr>
        <p:grpSp>
          <p:nvGrpSpPr>
            <p:cNvPr id="17" name="Group 17"/>
            <p:cNvGrpSpPr/>
            <p:nvPr/>
          </p:nvGrpSpPr>
          <p:grpSpPr>
            <a:xfrm rot="0">
              <a:off x="0" y="0"/>
              <a:ext cx="289454" cy="289454"/>
              <a:chOff x="0" y="0"/>
              <a:chExt cx="6350000" cy="6350000"/>
            </a:xfrm>
          </p:grpSpPr>
          <p:sp>
            <p:nvSpPr>
              <p:cNvPr id="18" name="Freeform 18"/>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BC3BB"/>
              </a:solidFill>
            </p:spPr>
          </p:sp>
        </p:grpSp>
        <p:grpSp>
          <p:nvGrpSpPr>
            <p:cNvPr id="19" name="Group 19"/>
            <p:cNvGrpSpPr/>
            <p:nvPr/>
          </p:nvGrpSpPr>
          <p:grpSpPr>
            <a:xfrm rot="0">
              <a:off x="0" y="536735"/>
              <a:ext cx="289454" cy="289454"/>
              <a:chOff x="0" y="0"/>
              <a:chExt cx="6350000" cy="6350000"/>
            </a:xfrm>
          </p:grpSpPr>
          <p:sp>
            <p:nvSpPr>
              <p:cNvPr id="20" name="Freeform 20"/>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BC3BB"/>
              </a:solidFill>
            </p:spPr>
          </p:sp>
        </p:grpSp>
        <p:grpSp>
          <p:nvGrpSpPr>
            <p:cNvPr id="21" name="Group 21"/>
            <p:cNvGrpSpPr/>
            <p:nvPr/>
          </p:nvGrpSpPr>
          <p:grpSpPr>
            <a:xfrm rot="0">
              <a:off x="0" y="1098149"/>
              <a:ext cx="289454" cy="289454"/>
              <a:chOff x="0" y="0"/>
              <a:chExt cx="6350000" cy="6350000"/>
            </a:xfrm>
          </p:grpSpPr>
          <p:sp>
            <p:nvSpPr>
              <p:cNvPr id="22" name="Freeform 22"/>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BC3BB"/>
              </a:solidFill>
            </p:spPr>
          </p:sp>
        </p:grpSp>
      </p:grpSp>
      <p:sp>
        <p:nvSpPr>
          <p:cNvPr id="23" name="TextBox 23"/>
          <p:cNvSpPr txBox="1"/>
          <p:nvPr/>
        </p:nvSpPr>
        <p:spPr>
          <a:xfrm>
            <a:off x="10168087" y="1233442"/>
            <a:ext cx="1184083" cy="372745"/>
          </a:xfrm>
          <a:prstGeom prst="rect">
            <a:avLst/>
          </a:prstGeom>
        </p:spPr>
        <p:txBody>
          <a:bodyPr lIns="0" tIns="0" rIns="0" bIns="0" rtlCol="0" anchor="t">
            <a:spAutoFit/>
          </a:bodyPr>
          <a:lstStyle/>
          <a:p>
            <a:pPr algn="ctr">
              <a:lnSpc>
                <a:spcPts val="3080"/>
              </a:lnSpc>
            </a:pPr>
            <a:r>
              <a:rPr lang="en-US" sz="2200">
                <a:solidFill>
                  <a:srgbClr val="CBC3BB"/>
                </a:solidFill>
                <a:latin typeface="Poppins Medium" panose="02000000000000000000"/>
              </a:rPr>
              <a:t>Art</a:t>
            </a:r>
            <a:endParaRPr lang="en-US" sz="2200">
              <a:solidFill>
                <a:srgbClr val="CBC3BB"/>
              </a:solidFill>
              <a:latin typeface="Poppins Medium" panose="02000000000000000000"/>
            </a:endParaRPr>
          </a:p>
        </p:txBody>
      </p:sp>
      <p:sp>
        <p:nvSpPr>
          <p:cNvPr id="24" name="TextBox 24"/>
          <p:cNvSpPr txBox="1"/>
          <p:nvPr/>
        </p:nvSpPr>
        <p:spPr>
          <a:xfrm>
            <a:off x="11230546" y="1233442"/>
            <a:ext cx="2981415" cy="363220"/>
          </a:xfrm>
          <a:prstGeom prst="rect">
            <a:avLst/>
          </a:prstGeom>
        </p:spPr>
        <p:txBody>
          <a:bodyPr lIns="0" tIns="0" rIns="0" bIns="0" rtlCol="0" anchor="t">
            <a:spAutoFit/>
          </a:bodyPr>
          <a:lstStyle/>
          <a:p>
            <a:pPr algn="ctr">
              <a:lnSpc>
                <a:spcPts val="3080"/>
              </a:lnSpc>
            </a:pPr>
            <a:r>
              <a:rPr lang="en-US" sz="2200">
                <a:solidFill>
                  <a:srgbClr val="CBC3BB"/>
                </a:solidFill>
                <a:latin typeface="Poppins Medium" panose="02000000000000000000"/>
              </a:rPr>
              <a:t>Business</a:t>
            </a:r>
            <a:endParaRPr lang="en-US" sz="2200">
              <a:solidFill>
                <a:srgbClr val="CBC3BB"/>
              </a:solidFill>
              <a:latin typeface="Poppins Medium" panose="02000000000000000000"/>
            </a:endParaRPr>
          </a:p>
        </p:txBody>
      </p:sp>
      <p:sp>
        <p:nvSpPr>
          <p:cNvPr id="25" name="TextBox 25"/>
          <p:cNvSpPr txBox="1"/>
          <p:nvPr/>
        </p:nvSpPr>
        <p:spPr>
          <a:xfrm>
            <a:off x="13700708" y="1233442"/>
            <a:ext cx="1990685" cy="363220"/>
          </a:xfrm>
          <a:prstGeom prst="rect">
            <a:avLst/>
          </a:prstGeom>
        </p:spPr>
        <p:txBody>
          <a:bodyPr lIns="0" tIns="0" rIns="0" bIns="0" rtlCol="0" anchor="t">
            <a:spAutoFit/>
          </a:bodyPr>
          <a:lstStyle/>
          <a:p>
            <a:pPr algn="ctr">
              <a:lnSpc>
                <a:spcPts val="3080"/>
              </a:lnSpc>
            </a:pPr>
            <a:r>
              <a:rPr lang="en-US" sz="2200">
                <a:solidFill>
                  <a:srgbClr val="CBC3BB"/>
                </a:solidFill>
                <a:latin typeface="Poppins Medium" panose="02000000000000000000"/>
              </a:rPr>
              <a:t>Stye</a:t>
            </a:r>
            <a:endParaRPr lang="en-US" sz="2200">
              <a:solidFill>
                <a:srgbClr val="CBC3BB"/>
              </a:solidFill>
              <a:latin typeface="Poppins Medium" panose="02000000000000000000"/>
            </a:endParaRPr>
          </a:p>
        </p:txBody>
      </p:sp>
      <p:sp>
        <p:nvSpPr>
          <p:cNvPr id="26" name="TextBox 26"/>
          <p:cNvSpPr txBox="1"/>
          <p:nvPr/>
        </p:nvSpPr>
        <p:spPr>
          <a:xfrm>
            <a:off x="15423420" y="1238204"/>
            <a:ext cx="1990685" cy="363220"/>
          </a:xfrm>
          <a:prstGeom prst="rect">
            <a:avLst/>
          </a:prstGeom>
        </p:spPr>
        <p:txBody>
          <a:bodyPr lIns="0" tIns="0" rIns="0" bIns="0" rtlCol="0" anchor="t">
            <a:spAutoFit/>
          </a:bodyPr>
          <a:lstStyle/>
          <a:p>
            <a:pPr algn="ctr">
              <a:lnSpc>
                <a:spcPts val="3080"/>
              </a:lnSpc>
            </a:pPr>
            <a:r>
              <a:rPr lang="en-US" sz="2200">
                <a:solidFill>
                  <a:srgbClr val="CBC3BB"/>
                </a:solidFill>
                <a:latin typeface="Poppins Medium" panose="02000000000000000000"/>
              </a:rPr>
              <a:t>Life</a:t>
            </a:r>
            <a:endParaRPr lang="en-US" sz="2200">
              <a:solidFill>
                <a:srgbClr val="CBC3BB"/>
              </a:solidFill>
              <a:latin typeface="Poppins Medium" panose="02000000000000000000"/>
            </a:endParaRPr>
          </a:p>
        </p:txBody>
      </p:sp>
      <p:sp>
        <p:nvSpPr>
          <p:cNvPr id="27" name="AutoShape 27"/>
          <p:cNvSpPr/>
          <p:nvPr/>
        </p:nvSpPr>
        <p:spPr>
          <a:xfrm rot="-10800000">
            <a:off x="5382818" y="1817176"/>
            <a:ext cx="14223887" cy="0"/>
          </a:xfrm>
          <a:prstGeom prst="line">
            <a:avLst/>
          </a:prstGeom>
          <a:ln w="28575" cap="flat">
            <a:solidFill>
              <a:srgbClr val="CBC3BB"/>
            </a:solidFill>
            <a:prstDash val="solid"/>
            <a:headEnd type="none" w="sm" len="sm"/>
            <a:tailEnd type="none" w="sm" len="sm"/>
          </a:ln>
        </p:spPr>
      </p:sp>
      <p:sp>
        <p:nvSpPr>
          <p:cNvPr id="28" name="AutoShape 28"/>
          <p:cNvSpPr/>
          <p:nvPr/>
        </p:nvSpPr>
        <p:spPr>
          <a:xfrm rot="-10800000">
            <a:off x="5382818" y="1028700"/>
            <a:ext cx="14223887" cy="0"/>
          </a:xfrm>
          <a:prstGeom prst="line">
            <a:avLst/>
          </a:prstGeom>
          <a:ln w="28575" cap="flat">
            <a:solidFill>
              <a:srgbClr val="CBC3BB"/>
            </a:solidFill>
            <a:prstDash val="solid"/>
            <a:headEnd type="none" w="sm" len="sm"/>
            <a:tailEnd type="none" w="sm" len="sm"/>
          </a:ln>
        </p:spPr>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4D5437"/>
        </a:solidFill>
        <a:effectLst/>
      </p:bgPr>
    </p:bg>
    <p:spTree>
      <p:nvGrpSpPr>
        <p:cNvPr id="1" name=""/>
        <p:cNvGrpSpPr/>
        <p:nvPr/>
      </p:nvGrpSpPr>
      <p:grpSpPr>
        <a:xfrm>
          <a:off x="0" y="0"/>
          <a:ext cx="0" cy="0"/>
          <a:chOff x="0" y="0"/>
          <a:chExt cx="0" cy="0"/>
        </a:xfrm>
      </p:grpSpPr>
      <p:grpSp>
        <p:nvGrpSpPr>
          <p:cNvPr id="2" name="Group 2"/>
          <p:cNvGrpSpPr/>
          <p:nvPr/>
        </p:nvGrpSpPr>
        <p:grpSpPr>
          <a:xfrm rot="0">
            <a:off x="0" y="0"/>
            <a:ext cx="6194842" cy="10287000"/>
            <a:chOff x="0" y="0"/>
            <a:chExt cx="2095539" cy="3479800"/>
          </a:xfrm>
        </p:grpSpPr>
        <p:sp>
          <p:nvSpPr>
            <p:cNvPr id="3" name="Freeform 3"/>
            <p:cNvSpPr/>
            <p:nvPr/>
          </p:nvSpPr>
          <p:spPr>
            <a:xfrm>
              <a:off x="0" y="0"/>
              <a:ext cx="2095539" cy="3479800"/>
            </a:xfrm>
            <a:custGeom>
              <a:avLst/>
              <a:gdLst/>
              <a:ahLst/>
              <a:cxnLst/>
              <a:rect l="l" t="t" r="r" b="b"/>
              <a:pathLst>
                <a:path w="2095539" h="3479800">
                  <a:moveTo>
                    <a:pt x="0" y="0"/>
                  </a:moveTo>
                  <a:lnTo>
                    <a:pt x="2095539" y="0"/>
                  </a:lnTo>
                  <a:lnTo>
                    <a:pt x="2095539" y="3479800"/>
                  </a:lnTo>
                  <a:lnTo>
                    <a:pt x="0" y="3479800"/>
                  </a:lnTo>
                  <a:close/>
                </a:path>
              </a:pathLst>
            </a:custGeom>
            <a:solidFill>
              <a:srgbClr val="CBC3BB"/>
            </a:solidFill>
          </p:spPr>
        </p:sp>
      </p:grpSp>
      <p:grpSp>
        <p:nvGrpSpPr>
          <p:cNvPr id="4" name="Group 4"/>
          <p:cNvGrpSpPr>
            <a:grpSpLocks noChangeAspect="1"/>
          </p:cNvGrpSpPr>
          <p:nvPr/>
        </p:nvGrpSpPr>
        <p:grpSpPr>
          <a:xfrm rot="0">
            <a:off x="1028700" y="1028700"/>
            <a:ext cx="4147492" cy="8229600"/>
            <a:chOff x="0" y="0"/>
            <a:chExt cx="3165983" cy="6282055"/>
          </a:xfrm>
        </p:grpSpPr>
        <p:sp>
          <p:nvSpPr>
            <p:cNvPr id="5" name="Freeform 5"/>
            <p:cNvSpPr/>
            <p:nvPr/>
          </p:nvSpPr>
          <p:spPr>
            <a:xfrm>
              <a:off x="4318" y="4318"/>
              <a:ext cx="3157347" cy="6273419"/>
            </a:xfrm>
            <a:custGeom>
              <a:avLst/>
              <a:gdLst/>
              <a:ahLst/>
              <a:cxnLst/>
              <a:rect l="l" t="t" r="r" b="b"/>
              <a:pathLst>
                <a:path w="3157347" h="6273419">
                  <a:moveTo>
                    <a:pt x="3049651" y="6273419"/>
                  </a:moveTo>
                  <a:lnTo>
                    <a:pt x="107696" y="6273419"/>
                  </a:lnTo>
                  <a:cubicBezTo>
                    <a:pt x="48260" y="6273419"/>
                    <a:pt x="0" y="6225286"/>
                    <a:pt x="0" y="6165723"/>
                  </a:cubicBezTo>
                  <a:lnTo>
                    <a:pt x="0" y="1578737"/>
                  </a:lnTo>
                  <a:cubicBezTo>
                    <a:pt x="0" y="706882"/>
                    <a:pt x="706882" y="0"/>
                    <a:pt x="1578737" y="0"/>
                  </a:cubicBezTo>
                  <a:lnTo>
                    <a:pt x="1578737" y="0"/>
                  </a:lnTo>
                  <a:cubicBezTo>
                    <a:pt x="2450592" y="0"/>
                    <a:pt x="3157347" y="706755"/>
                    <a:pt x="3157347" y="1578610"/>
                  </a:cubicBezTo>
                  <a:lnTo>
                    <a:pt x="3157347" y="6165723"/>
                  </a:lnTo>
                  <a:cubicBezTo>
                    <a:pt x="3157347" y="6225286"/>
                    <a:pt x="3109087" y="6273419"/>
                    <a:pt x="3049651" y="6273419"/>
                  </a:cubicBezTo>
                  <a:close/>
                </a:path>
              </a:pathLst>
            </a:custGeom>
            <a:blipFill>
              <a:blip r:embed="rId1"/>
              <a:stretch>
                <a:fillRect l="-16230" r="-16230"/>
              </a:stretch>
            </a:blipFill>
          </p:spPr>
        </p:sp>
        <p:sp>
          <p:nvSpPr>
            <p:cNvPr id="6" name="Freeform 6"/>
            <p:cNvSpPr/>
            <p:nvPr/>
          </p:nvSpPr>
          <p:spPr>
            <a:xfrm>
              <a:off x="0" y="0"/>
              <a:ext cx="3166110" cy="6282055"/>
            </a:xfrm>
            <a:custGeom>
              <a:avLst/>
              <a:gdLst/>
              <a:ahLst/>
              <a:cxnLst/>
              <a:rect l="l" t="t" r="r" b="b"/>
              <a:pathLst>
                <a:path w="3166110" h="6282055">
                  <a:moveTo>
                    <a:pt x="3053969" y="6282055"/>
                  </a:moveTo>
                  <a:lnTo>
                    <a:pt x="112014" y="6282055"/>
                  </a:lnTo>
                  <a:cubicBezTo>
                    <a:pt x="50292" y="6282055"/>
                    <a:pt x="0" y="6231763"/>
                    <a:pt x="0" y="6170041"/>
                  </a:cubicBezTo>
                  <a:lnTo>
                    <a:pt x="0" y="1583055"/>
                  </a:lnTo>
                  <a:cubicBezTo>
                    <a:pt x="0" y="1369314"/>
                    <a:pt x="41910" y="1162050"/>
                    <a:pt x="124460" y="966851"/>
                  </a:cubicBezTo>
                  <a:cubicBezTo>
                    <a:pt x="204216" y="778383"/>
                    <a:pt x="318389" y="609092"/>
                    <a:pt x="463677" y="463677"/>
                  </a:cubicBezTo>
                  <a:cubicBezTo>
                    <a:pt x="608965" y="318262"/>
                    <a:pt x="778256" y="204089"/>
                    <a:pt x="966851" y="124460"/>
                  </a:cubicBezTo>
                  <a:cubicBezTo>
                    <a:pt x="1161923" y="41910"/>
                    <a:pt x="1369314" y="0"/>
                    <a:pt x="1583055" y="0"/>
                  </a:cubicBezTo>
                  <a:cubicBezTo>
                    <a:pt x="1796796" y="0"/>
                    <a:pt x="2004060" y="41910"/>
                    <a:pt x="2199259" y="124460"/>
                  </a:cubicBezTo>
                  <a:cubicBezTo>
                    <a:pt x="2387727" y="204216"/>
                    <a:pt x="2557018" y="318389"/>
                    <a:pt x="2702433" y="463677"/>
                  </a:cubicBezTo>
                  <a:cubicBezTo>
                    <a:pt x="2847848" y="609092"/>
                    <a:pt x="2961894" y="778383"/>
                    <a:pt x="3041650" y="966851"/>
                  </a:cubicBezTo>
                  <a:cubicBezTo>
                    <a:pt x="3124200" y="1162050"/>
                    <a:pt x="3166110" y="1369314"/>
                    <a:pt x="3166110" y="1583055"/>
                  </a:cubicBezTo>
                  <a:lnTo>
                    <a:pt x="3166110" y="6170168"/>
                  </a:lnTo>
                  <a:cubicBezTo>
                    <a:pt x="3165983" y="6231890"/>
                    <a:pt x="3115818" y="6282055"/>
                    <a:pt x="3053969" y="6282055"/>
                  </a:cubicBezTo>
                  <a:close/>
                  <a:moveTo>
                    <a:pt x="1583055" y="8763"/>
                  </a:moveTo>
                  <a:cubicBezTo>
                    <a:pt x="1370584" y="8763"/>
                    <a:pt x="1164336" y="50419"/>
                    <a:pt x="970280" y="132461"/>
                  </a:cubicBezTo>
                  <a:cubicBezTo>
                    <a:pt x="782828" y="211709"/>
                    <a:pt x="614426" y="325247"/>
                    <a:pt x="469900" y="469900"/>
                  </a:cubicBezTo>
                  <a:cubicBezTo>
                    <a:pt x="325374" y="614553"/>
                    <a:pt x="211709" y="782701"/>
                    <a:pt x="132461" y="970280"/>
                  </a:cubicBezTo>
                  <a:cubicBezTo>
                    <a:pt x="50419" y="1164336"/>
                    <a:pt x="8763" y="1370584"/>
                    <a:pt x="8763" y="1583055"/>
                  </a:cubicBezTo>
                  <a:lnTo>
                    <a:pt x="8763" y="6170168"/>
                  </a:lnTo>
                  <a:cubicBezTo>
                    <a:pt x="8763" y="6227064"/>
                    <a:pt x="55118" y="6273419"/>
                    <a:pt x="112014" y="6273419"/>
                  </a:cubicBezTo>
                  <a:lnTo>
                    <a:pt x="3053969" y="6273419"/>
                  </a:lnTo>
                  <a:cubicBezTo>
                    <a:pt x="3110865" y="6273419"/>
                    <a:pt x="3157220" y="6227064"/>
                    <a:pt x="3157220" y="6170168"/>
                  </a:cubicBezTo>
                  <a:lnTo>
                    <a:pt x="3157220" y="1583055"/>
                  </a:lnTo>
                  <a:cubicBezTo>
                    <a:pt x="3157220" y="1370584"/>
                    <a:pt x="3115564" y="1164336"/>
                    <a:pt x="3033522" y="970280"/>
                  </a:cubicBezTo>
                  <a:cubicBezTo>
                    <a:pt x="2954274" y="782828"/>
                    <a:pt x="2840736" y="614426"/>
                    <a:pt x="2696083" y="469900"/>
                  </a:cubicBezTo>
                  <a:cubicBezTo>
                    <a:pt x="2551557" y="325374"/>
                    <a:pt x="2383155" y="211836"/>
                    <a:pt x="2195703" y="132461"/>
                  </a:cubicBezTo>
                  <a:cubicBezTo>
                    <a:pt x="2001647" y="50292"/>
                    <a:pt x="1795526" y="8763"/>
                    <a:pt x="1583055" y="8763"/>
                  </a:cubicBezTo>
                  <a:close/>
                </a:path>
              </a:pathLst>
            </a:custGeom>
            <a:solidFill>
              <a:srgbClr val="CBC3BB"/>
            </a:solidFill>
          </p:spPr>
        </p:sp>
      </p:grpSp>
      <p:grpSp>
        <p:nvGrpSpPr>
          <p:cNvPr id="7" name="Group 7"/>
          <p:cNvGrpSpPr/>
          <p:nvPr/>
        </p:nvGrpSpPr>
        <p:grpSpPr>
          <a:xfrm rot="0">
            <a:off x="2511653" y="8672532"/>
            <a:ext cx="1171536" cy="1171536"/>
            <a:chOff x="0" y="0"/>
            <a:chExt cx="6350000" cy="6350000"/>
          </a:xfrm>
        </p:grpSpPr>
        <p:sp>
          <p:nvSpPr>
            <p:cNvPr id="8" name="Freeform 8"/>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BC3BB"/>
            </a:solidFill>
          </p:spPr>
        </p:sp>
      </p:grpSp>
      <p:grpSp>
        <p:nvGrpSpPr>
          <p:cNvPr id="9" name="Group 9"/>
          <p:cNvGrpSpPr/>
          <p:nvPr/>
        </p:nvGrpSpPr>
        <p:grpSpPr>
          <a:xfrm rot="0">
            <a:off x="2562855" y="8723734"/>
            <a:ext cx="1069133" cy="1069133"/>
            <a:chOff x="0" y="0"/>
            <a:chExt cx="6350000" cy="6350000"/>
          </a:xfrm>
        </p:grpSpPr>
        <p:sp>
          <p:nvSpPr>
            <p:cNvPr id="10" name="Freeform 10"/>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846555"/>
            </a:solidFill>
          </p:spPr>
        </p:sp>
      </p:grpSp>
      <p:pic>
        <p:nvPicPr>
          <p:cNvPr id="11" name="Picture 11"/>
          <p:cNvPicPr>
            <a:picLocks noChangeAspect="1"/>
          </p:cNvPicPr>
          <p:nvPr/>
        </p:nvPicPr>
        <p:blipFill>
          <a:blip r:embed="rId2">
            <a:alphaModFix amt="2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a:off x="8979851" y="1318769"/>
            <a:ext cx="12296163" cy="10958956"/>
          </a:xfrm>
          <a:prstGeom prst="rect">
            <a:avLst/>
          </a:prstGeom>
        </p:spPr>
      </p:pic>
      <p:sp>
        <p:nvSpPr>
          <p:cNvPr id="12" name="AutoShape 12"/>
          <p:cNvSpPr/>
          <p:nvPr/>
        </p:nvSpPr>
        <p:spPr>
          <a:xfrm rot="-10800000">
            <a:off x="8227397" y="9084945"/>
            <a:ext cx="5786638" cy="0"/>
          </a:xfrm>
          <a:prstGeom prst="line">
            <a:avLst/>
          </a:prstGeom>
          <a:ln w="28575" cap="flat">
            <a:solidFill>
              <a:srgbClr val="CBC3BB"/>
            </a:solidFill>
            <a:prstDash val="solid"/>
            <a:headEnd type="none" w="sm" len="sm"/>
            <a:tailEnd type="none" w="sm" len="sm"/>
          </a:ln>
        </p:spPr>
      </p:sp>
      <p:sp>
        <p:nvSpPr>
          <p:cNvPr id="13" name="AutoShape 13"/>
          <p:cNvSpPr/>
          <p:nvPr/>
        </p:nvSpPr>
        <p:spPr>
          <a:xfrm rot="-10800000">
            <a:off x="14824804" y="1004887"/>
            <a:ext cx="2434496" cy="0"/>
          </a:xfrm>
          <a:prstGeom prst="line">
            <a:avLst/>
          </a:prstGeom>
          <a:ln w="47625" cap="flat">
            <a:solidFill>
              <a:srgbClr val="CBC3BB"/>
            </a:solidFill>
            <a:prstDash val="solid"/>
            <a:headEnd type="none" w="sm" len="sm"/>
            <a:tailEnd type="arrow" w="med" len="sm"/>
          </a:ln>
        </p:spPr>
      </p:sp>
      <p:grpSp>
        <p:nvGrpSpPr>
          <p:cNvPr id="14" name="Group 14"/>
          <p:cNvGrpSpPr/>
          <p:nvPr/>
        </p:nvGrpSpPr>
        <p:grpSpPr>
          <a:xfrm rot="-5400000">
            <a:off x="13772546" y="508349"/>
            <a:ext cx="217091" cy="1040702"/>
            <a:chOff x="0" y="0"/>
            <a:chExt cx="289454" cy="1387603"/>
          </a:xfrm>
        </p:grpSpPr>
        <p:grpSp>
          <p:nvGrpSpPr>
            <p:cNvPr id="15" name="Group 15"/>
            <p:cNvGrpSpPr/>
            <p:nvPr/>
          </p:nvGrpSpPr>
          <p:grpSpPr>
            <a:xfrm rot="0">
              <a:off x="0" y="0"/>
              <a:ext cx="289454" cy="289454"/>
              <a:chOff x="0" y="0"/>
              <a:chExt cx="6350000" cy="6350000"/>
            </a:xfrm>
          </p:grpSpPr>
          <p:sp>
            <p:nvSpPr>
              <p:cNvPr id="16" name="Freeform 16"/>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BC3BB"/>
              </a:solidFill>
            </p:spPr>
          </p:sp>
        </p:grpSp>
        <p:grpSp>
          <p:nvGrpSpPr>
            <p:cNvPr id="17" name="Group 17"/>
            <p:cNvGrpSpPr/>
            <p:nvPr/>
          </p:nvGrpSpPr>
          <p:grpSpPr>
            <a:xfrm rot="0">
              <a:off x="0" y="536735"/>
              <a:ext cx="289454" cy="289454"/>
              <a:chOff x="0" y="0"/>
              <a:chExt cx="6350000" cy="6350000"/>
            </a:xfrm>
          </p:grpSpPr>
          <p:sp>
            <p:nvSpPr>
              <p:cNvPr id="18" name="Freeform 18"/>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BC3BB"/>
              </a:solidFill>
            </p:spPr>
          </p:sp>
        </p:grpSp>
        <p:grpSp>
          <p:nvGrpSpPr>
            <p:cNvPr id="19" name="Group 19"/>
            <p:cNvGrpSpPr/>
            <p:nvPr/>
          </p:nvGrpSpPr>
          <p:grpSpPr>
            <a:xfrm rot="0">
              <a:off x="0" y="1098149"/>
              <a:ext cx="289454" cy="289454"/>
              <a:chOff x="0" y="0"/>
              <a:chExt cx="6350000" cy="6350000"/>
            </a:xfrm>
          </p:grpSpPr>
          <p:sp>
            <p:nvSpPr>
              <p:cNvPr id="20" name="Freeform 20"/>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BC3BB"/>
              </a:solidFill>
            </p:spPr>
          </p:sp>
        </p:grpSp>
      </p:grpSp>
      <p:grpSp>
        <p:nvGrpSpPr>
          <p:cNvPr id="21" name="Group 21"/>
          <p:cNvGrpSpPr>
            <a:grpSpLocks noChangeAspect="1"/>
          </p:cNvGrpSpPr>
          <p:nvPr/>
        </p:nvGrpSpPr>
        <p:grpSpPr>
          <a:xfrm rot="0">
            <a:off x="7745377" y="3325187"/>
            <a:ext cx="1232225" cy="1232225"/>
            <a:chOff x="0" y="0"/>
            <a:chExt cx="6350000" cy="6350000"/>
          </a:xfrm>
        </p:grpSpPr>
        <p:sp>
          <p:nvSpPr>
            <p:cNvPr id="22" name="Freeform 22"/>
            <p:cNvSpPr/>
            <p:nvPr/>
          </p:nvSpPr>
          <p:spPr>
            <a:xfrm>
              <a:off x="14097" y="15621"/>
              <a:ext cx="6327648" cy="6327775"/>
            </a:xfrm>
            <a:custGeom>
              <a:avLst/>
              <a:gdLst/>
              <a:ahLst/>
              <a:cxnLst/>
              <a:rect l="l" t="t" r="r" b="b"/>
              <a:pathLst>
                <a:path w="6327648" h="6327775">
                  <a:moveTo>
                    <a:pt x="6134100" y="6327775"/>
                  </a:moveTo>
                  <a:lnTo>
                    <a:pt x="193548" y="6327775"/>
                  </a:lnTo>
                  <a:cubicBezTo>
                    <a:pt x="86614" y="6327775"/>
                    <a:pt x="0" y="6241034"/>
                    <a:pt x="0" y="6134227"/>
                  </a:cubicBezTo>
                  <a:lnTo>
                    <a:pt x="0" y="3163951"/>
                  </a:lnTo>
                  <a:cubicBezTo>
                    <a:pt x="0" y="1416558"/>
                    <a:pt x="1416558" y="0"/>
                    <a:pt x="3163824" y="0"/>
                  </a:cubicBezTo>
                  <a:lnTo>
                    <a:pt x="3163824" y="0"/>
                  </a:lnTo>
                  <a:cubicBezTo>
                    <a:pt x="4911217" y="0"/>
                    <a:pt x="6327648" y="1416558"/>
                    <a:pt x="6327648" y="3163824"/>
                  </a:cubicBezTo>
                  <a:lnTo>
                    <a:pt x="6327648" y="6134100"/>
                  </a:lnTo>
                  <a:cubicBezTo>
                    <a:pt x="6327648" y="6241034"/>
                    <a:pt x="6241034" y="6327775"/>
                    <a:pt x="6134100" y="6327775"/>
                  </a:cubicBezTo>
                  <a:close/>
                </a:path>
              </a:pathLst>
            </a:custGeom>
            <a:solidFill>
              <a:srgbClr val="586040"/>
            </a:solidFill>
          </p:spPr>
        </p:sp>
        <p:sp>
          <p:nvSpPr>
            <p:cNvPr id="23" name="Freeform 23"/>
            <p:cNvSpPr/>
            <p:nvPr/>
          </p:nvSpPr>
          <p:spPr>
            <a:xfrm>
              <a:off x="5842" y="7493"/>
              <a:ext cx="6344158" cy="6344031"/>
            </a:xfrm>
            <a:custGeom>
              <a:avLst/>
              <a:gdLst/>
              <a:ahLst/>
              <a:cxnLst/>
              <a:rect l="l" t="t" r="r" b="b"/>
              <a:pathLst>
                <a:path w="6344158" h="6344031">
                  <a:moveTo>
                    <a:pt x="6152261" y="6344031"/>
                  </a:moveTo>
                  <a:lnTo>
                    <a:pt x="191897" y="6344031"/>
                  </a:lnTo>
                  <a:cubicBezTo>
                    <a:pt x="86106" y="6344031"/>
                    <a:pt x="0" y="6257925"/>
                    <a:pt x="0" y="6152134"/>
                  </a:cubicBezTo>
                  <a:lnTo>
                    <a:pt x="0" y="3172079"/>
                  </a:lnTo>
                  <a:cubicBezTo>
                    <a:pt x="0" y="2743835"/>
                    <a:pt x="83820" y="2328418"/>
                    <a:pt x="249301" y="1937385"/>
                  </a:cubicBezTo>
                  <a:cubicBezTo>
                    <a:pt x="409067" y="1559687"/>
                    <a:pt x="637794" y="1220470"/>
                    <a:pt x="929132" y="929132"/>
                  </a:cubicBezTo>
                  <a:cubicBezTo>
                    <a:pt x="1220470" y="637794"/>
                    <a:pt x="1559687" y="409067"/>
                    <a:pt x="1937385" y="249301"/>
                  </a:cubicBezTo>
                  <a:cubicBezTo>
                    <a:pt x="2328418" y="83947"/>
                    <a:pt x="2743835" y="0"/>
                    <a:pt x="3172079" y="0"/>
                  </a:cubicBezTo>
                  <a:cubicBezTo>
                    <a:pt x="3600323" y="0"/>
                    <a:pt x="4015740" y="83820"/>
                    <a:pt x="4406773" y="249301"/>
                  </a:cubicBezTo>
                  <a:cubicBezTo>
                    <a:pt x="4784471" y="409067"/>
                    <a:pt x="5123688" y="637794"/>
                    <a:pt x="5415026" y="929132"/>
                  </a:cubicBezTo>
                  <a:cubicBezTo>
                    <a:pt x="5706364" y="1220470"/>
                    <a:pt x="5935091" y="1559687"/>
                    <a:pt x="6094857" y="1937385"/>
                  </a:cubicBezTo>
                  <a:cubicBezTo>
                    <a:pt x="6260211" y="2328418"/>
                    <a:pt x="6344158" y="2743835"/>
                    <a:pt x="6344158" y="3172079"/>
                  </a:cubicBezTo>
                  <a:lnTo>
                    <a:pt x="6344158" y="6152261"/>
                  </a:lnTo>
                  <a:cubicBezTo>
                    <a:pt x="6344158" y="6258052"/>
                    <a:pt x="6258052" y="6344031"/>
                    <a:pt x="6152261" y="6344031"/>
                  </a:cubicBezTo>
                  <a:close/>
                  <a:moveTo>
                    <a:pt x="3172079" y="16383"/>
                  </a:moveTo>
                  <a:cubicBezTo>
                    <a:pt x="2746121" y="16383"/>
                    <a:pt x="2332736" y="99822"/>
                    <a:pt x="1943735" y="264414"/>
                  </a:cubicBezTo>
                  <a:cubicBezTo>
                    <a:pt x="1567942" y="423291"/>
                    <a:pt x="1230503" y="650875"/>
                    <a:pt x="940689" y="940689"/>
                  </a:cubicBezTo>
                  <a:cubicBezTo>
                    <a:pt x="650875" y="1230503"/>
                    <a:pt x="423291" y="1567942"/>
                    <a:pt x="264414" y="1943735"/>
                  </a:cubicBezTo>
                  <a:cubicBezTo>
                    <a:pt x="99822" y="2332736"/>
                    <a:pt x="16510" y="2745994"/>
                    <a:pt x="16510" y="3172079"/>
                  </a:cubicBezTo>
                  <a:lnTo>
                    <a:pt x="16510" y="6152261"/>
                  </a:lnTo>
                  <a:cubicBezTo>
                    <a:pt x="16510" y="6249035"/>
                    <a:pt x="95250" y="6327775"/>
                    <a:pt x="192024" y="6327775"/>
                  </a:cubicBezTo>
                  <a:lnTo>
                    <a:pt x="6152388" y="6327775"/>
                  </a:lnTo>
                  <a:cubicBezTo>
                    <a:pt x="6249162" y="6327775"/>
                    <a:pt x="6327902" y="6249035"/>
                    <a:pt x="6327902" y="6152261"/>
                  </a:cubicBezTo>
                  <a:lnTo>
                    <a:pt x="6327902" y="3172079"/>
                  </a:lnTo>
                  <a:cubicBezTo>
                    <a:pt x="6327902" y="2746121"/>
                    <a:pt x="6244463" y="2332736"/>
                    <a:pt x="6079871" y="1943735"/>
                  </a:cubicBezTo>
                  <a:cubicBezTo>
                    <a:pt x="5920994" y="1567942"/>
                    <a:pt x="5693410" y="1230503"/>
                    <a:pt x="5403596" y="940689"/>
                  </a:cubicBezTo>
                  <a:cubicBezTo>
                    <a:pt x="5113782" y="650875"/>
                    <a:pt x="4776343" y="423291"/>
                    <a:pt x="4400550" y="264414"/>
                  </a:cubicBezTo>
                  <a:cubicBezTo>
                    <a:pt x="4011422" y="99822"/>
                    <a:pt x="3598164" y="16383"/>
                    <a:pt x="3172079" y="16383"/>
                  </a:cubicBezTo>
                  <a:close/>
                </a:path>
              </a:pathLst>
            </a:custGeom>
            <a:solidFill>
              <a:srgbClr val="4D5437"/>
            </a:solidFill>
          </p:spPr>
        </p:sp>
      </p:grpSp>
      <p:sp>
        <p:nvSpPr>
          <p:cNvPr id="24" name="TextBox 24"/>
          <p:cNvSpPr txBox="1"/>
          <p:nvPr/>
        </p:nvSpPr>
        <p:spPr>
          <a:xfrm>
            <a:off x="2268628" y="8924702"/>
            <a:ext cx="1619002" cy="663302"/>
          </a:xfrm>
          <a:prstGeom prst="rect">
            <a:avLst/>
          </a:prstGeom>
        </p:spPr>
        <p:txBody>
          <a:bodyPr lIns="0" tIns="0" rIns="0" bIns="0" rtlCol="0" anchor="t">
            <a:spAutoFit/>
          </a:bodyPr>
          <a:lstStyle/>
          <a:p>
            <a:pPr algn="ctr">
              <a:lnSpc>
                <a:spcPts val="5440"/>
              </a:lnSpc>
            </a:pPr>
            <a:r>
              <a:rPr lang="en-US" sz="3885">
                <a:solidFill>
                  <a:srgbClr val="FFFFFF"/>
                </a:solidFill>
                <a:latin typeface="Poppins Medium Bold" panose="02000000000000000000"/>
              </a:rPr>
              <a:t>07</a:t>
            </a:r>
            <a:endParaRPr lang="en-US" sz="3885">
              <a:solidFill>
                <a:srgbClr val="FFFFFF"/>
              </a:solidFill>
              <a:latin typeface="Poppins Medium Bold" panose="02000000000000000000"/>
            </a:endParaRPr>
          </a:p>
        </p:txBody>
      </p:sp>
      <p:sp>
        <p:nvSpPr>
          <p:cNvPr id="25" name="TextBox 25"/>
          <p:cNvSpPr txBox="1"/>
          <p:nvPr/>
        </p:nvSpPr>
        <p:spPr>
          <a:xfrm>
            <a:off x="13458692" y="8902065"/>
            <a:ext cx="3757487" cy="357987"/>
          </a:xfrm>
          <a:prstGeom prst="rect">
            <a:avLst/>
          </a:prstGeom>
        </p:spPr>
        <p:txBody>
          <a:bodyPr lIns="0" tIns="0" rIns="0" bIns="0" rtlCol="0" anchor="t">
            <a:spAutoFit/>
          </a:bodyPr>
          <a:lstStyle/>
          <a:p>
            <a:pPr algn="r">
              <a:lnSpc>
                <a:spcPts val="2940"/>
              </a:lnSpc>
            </a:pPr>
            <a:r>
              <a:rPr lang="en-US" sz="2100">
                <a:solidFill>
                  <a:srgbClr val="CBC3BB"/>
                </a:solidFill>
                <a:latin typeface="Poppins Medium" panose="02000000000000000000"/>
              </a:rPr>
              <a:t>reallygreatsite.com</a:t>
            </a:r>
            <a:endParaRPr lang="en-US" sz="2100">
              <a:solidFill>
                <a:srgbClr val="CBC3BB"/>
              </a:solidFill>
              <a:latin typeface="Poppins Medium" panose="02000000000000000000"/>
            </a:endParaRPr>
          </a:p>
        </p:txBody>
      </p:sp>
      <p:sp>
        <p:nvSpPr>
          <p:cNvPr id="26" name="TextBox 26"/>
          <p:cNvSpPr txBox="1"/>
          <p:nvPr/>
        </p:nvSpPr>
        <p:spPr>
          <a:xfrm>
            <a:off x="7557669" y="1593827"/>
            <a:ext cx="6126387" cy="826053"/>
          </a:xfrm>
          <a:prstGeom prst="rect">
            <a:avLst/>
          </a:prstGeom>
        </p:spPr>
        <p:txBody>
          <a:bodyPr lIns="0" tIns="0" rIns="0" bIns="0" rtlCol="0" anchor="t">
            <a:spAutoFit/>
          </a:bodyPr>
          <a:lstStyle/>
          <a:p>
            <a:pPr marL="0" lvl="0" indent="0">
              <a:lnSpc>
                <a:spcPts val="6445"/>
              </a:lnSpc>
              <a:spcBef>
                <a:spcPct val="0"/>
              </a:spcBef>
            </a:pPr>
            <a:r>
              <a:rPr lang="en-US" sz="4605">
                <a:solidFill>
                  <a:srgbClr val="FFFFFF"/>
                </a:solidFill>
                <a:latin typeface="TAN Pearl"/>
              </a:rPr>
              <a:t>Our Process</a:t>
            </a:r>
            <a:endParaRPr lang="en-US" sz="4605">
              <a:solidFill>
                <a:srgbClr val="FFFFFF"/>
              </a:solidFill>
              <a:latin typeface="TAN Pearl"/>
            </a:endParaRPr>
          </a:p>
        </p:txBody>
      </p:sp>
      <p:sp>
        <p:nvSpPr>
          <p:cNvPr id="27" name="TextBox 27"/>
          <p:cNvSpPr txBox="1"/>
          <p:nvPr/>
        </p:nvSpPr>
        <p:spPr>
          <a:xfrm>
            <a:off x="9926523" y="3312627"/>
            <a:ext cx="6894909" cy="1225734"/>
          </a:xfrm>
          <a:prstGeom prst="rect">
            <a:avLst/>
          </a:prstGeom>
        </p:spPr>
        <p:txBody>
          <a:bodyPr lIns="0" tIns="0" rIns="0" bIns="0" rtlCol="0" anchor="t">
            <a:spAutoFit/>
          </a:bodyPr>
          <a:lstStyle/>
          <a:p>
            <a:pPr marL="0" lvl="0" indent="0" algn="just">
              <a:lnSpc>
                <a:spcPts val="3315"/>
              </a:lnSpc>
              <a:spcBef>
                <a:spcPct val="0"/>
              </a:spcBef>
            </a:pPr>
            <a:r>
              <a:rPr lang="en-US" sz="2365" u="none">
                <a:solidFill>
                  <a:srgbClr val="CBC3BB"/>
                </a:solidFill>
                <a:latin typeface="Poppins Light Bold" panose="02000000000000000000"/>
              </a:rPr>
              <a:t>Put your main content here, it will make you easier to put your own text. Figure out how you want to structure your paragraph. </a:t>
            </a:r>
            <a:endParaRPr lang="en-US" sz="2365" u="none">
              <a:solidFill>
                <a:srgbClr val="CBC3BB"/>
              </a:solidFill>
              <a:latin typeface="Poppins Light Bold" panose="02000000000000000000"/>
            </a:endParaRPr>
          </a:p>
        </p:txBody>
      </p:sp>
      <p:sp>
        <p:nvSpPr>
          <p:cNvPr id="28" name="TextBox 28"/>
          <p:cNvSpPr txBox="1"/>
          <p:nvPr/>
        </p:nvSpPr>
        <p:spPr>
          <a:xfrm>
            <a:off x="9892167" y="5065113"/>
            <a:ext cx="6929266" cy="1225734"/>
          </a:xfrm>
          <a:prstGeom prst="rect">
            <a:avLst/>
          </a:prstGeom>
        </p:spPr>
        <p:txBody>
          <a:bodyPr lIns="0" tIns="0" rIns="0" bIns="0" rtlCol="0" anchor="t">
            <a:spAutoFit/>
          </a:bodyPr>
          <a:lstStyle/>
          <a:p>
            <a:pPr marL="0" lvl="0" indent="0" algn="just">
              <a:lnSpc>
                <a:spcPts val="3315"/>
              </a:lnSpc>
              <a:spcBef>
                <a:spcPct val="0"/>
              </a:spcBef>
            </a:pPr>
            <a:r>
              <a:rPr lang="en-US" sz="2365" u="none">
                <a:solidFill>
                  <a:srgbClr val="CBC3BB"/>
                </a:solidFill>
                <a:latin typeface="Poppins Light Bold" panose="02000000000000000000"/>
              </a:rPr>
              <a:t>Put your main content here, it will make you easier to put your own text. Figure out how you want to structure your paragraph. </a:t>
            </a:r>
            <a:endParaRPr lang="en-US" sz="2365" u="none">
              <a:solidFill>
                <a:srgbClr val="CBC3BB"/>
              </a:solidFill>
              <a:latin typeface="Poppins Light Bold" panose="02000000000000000000"/>
            </a:endParaRPr>
          </a:p>
        </p:txBody>
      </p:sp>
      <p:sp>
        <p:nvSpPr>
          <p:cNvPr id="29" name="TextBox 29"/>
          <p:cNvSpPr txBox="1"/>
          <p:nvPr/>
        </p:nvSpPr>
        <p:spPr>
          <a:xfrm>
            <a:off x="9926523" y="6841660"/>
            <a:ext cx="6894909" cy="1225734"/>
          </a:xfrm>
          <a:prstGeom prst="rect">
            <a:avLst/>
          </a:prstGeom>
        </p:spPr>
        <p:txBody>
          <a:bodyPr lIns="0" tIns="0" rIns="0" bIns="0" rtlCol="0" anchor="t">
            <a:spAutoFit/>
          </a:bodyPr>
          <a:lstStyle/>
          <a:p>
            <a:pPr marL="0" lvl="0" indent="0" algn="just">
              <a:lnSpc>
                <a:spcPts val="3315"/>
              </a:lnSpc>
              <a:spcBef>
                <a:spcPct val="0"/>
              </a:spcBef>
            </a:pPr>
            <a:r>
              <a:rPr lang="en-US" sz="2365" u="none">
                <a:solidFill>
                  <a:srgbClr val="CBC3BB"/>
                </a:solidFill>
                <a:latin typeface="Poppins Light Bold" panose="02000000000000000000"/>
              </a:rPr>
              <a:t>Put your main content here, it will make you easier to put your own text. Figure out how you want to structure your paragraph. </a:t>
            </a:r>
            <a:endParaRPr lang="en-US" sz="2365" u="none">
              <a:solidFill>
                <a:srgbClr val="CBC3BB"/>
              </a:solidFill>
              <a:latin typeface="Poppins Light Bold" panose="02000000000000000000"/>
            </a:endParaRPr>
          </a:p>
        </p:txBody>
      </p:sp>
      <p:sp>
        <p:nvSpPr>
          <p:cNvPr id="30" name="TextBox 30"/>
          <p:cNvSpPr txBox="1"/>
          <p:nvPr/>
        </p:nvSpPr>
        <p:spPr>
          <a:xfrm>
            <a:off x="7181357" y="3911207"/>
            <a:ext cx="2360265" cy="373439"/>
          </a:xfrm>
          <a:prstGeom prst="rect">
            <a:avLst/>
          </a:prstGeom>
        </p:spPr>
        <p:txBody>
          <a:bodyPr lIns="0" tIns="0" rIns="0" bIns="0" rtlCol="0" anchor="t">
            <a:spAutoFit/>
          </a:bodyPr>
          <a:lstStyle/>
          <a:p>
            <a:pPr algn="ctr">
              <a:lnSpc>
                <a:spcPts val="3040"/>
              </a:lnSpc>
            </a:pPr>
            <a:r>
              <a:rPr lang="en-US" sz="2170">
                <a:solidFill>
                  <a:srgbClr val="FFFFFF"/>
                </a:solidFill>
                <a:latin typeface="RoxboroughCF Bold" panose="00000800000000000000"/>
              </a:rPr>
              <a:t>RESEARCH</a:t>
            </a:r>
            <a:endParaRPr lang="en-US" sz="2170">
              <a:solidFill>
                <a:srgbClr val="FFFFFF"/>
              </a:solidFill>
              <a:latin typeface="RoxboroughCF Bold" panose="00000800000000000000"/>
            </a:endParaRPr>
          </a:p>
        </p:txBody>
      </p:sp>
      <p:grpSp>
        <p:nvGrpSpPr>
          <p:cNvPr id="31" name="Group 31"/>
          <p:cNvGrpSpPr>
            <a:grpSpLocks noChangeAspect="1"/>
          </p:cNvGrpSpPr>
          <p:nvPr/>
        </p:nvGrpSpPr>
        <p:grpSpPr>
          <a:xfrm rot="0">
            <a:off x="7745377" y="5077672"/>
            <a:ext cx="1232225" cy="1232225"/>
            <a:chOff x="0" y="0"/>
            <a:chExt cx="6350000" cy="6350000"/>
          </a:xfrm>
        </p:grpSpPr>
        <p:sp>
          <p:nvSpPr>
            <p:cNvPr id="32" name="Freeform 32"/>
            <p:cNvSpPr/>
            <p:nvPr/>
          </p:nvSpPr>
          <p:spPr>
            <a:xfrm>
              <a:off x="14097" y="15621"/>
              <a:ext cx="6327648" cy="6327775"/>
            </a:xfrm>
            <a:custGeom>
              <a:avLst/>
              <a:gdLst/>
              <a:ahLst/>
              <a:cxnLst/>
              <a:rect l="l" t="t" r="r" b="b"/>
              <a:pathLst>
                <a:path w="6327648" h="6327775">
                  <a:moveTo>
                    <a:pt x="6134100" y="6327775"/>
                  </a:moveTo>
                  <a:lnTo>
                    <a:pt x="193548" y="6327775"/>
                  </a:lnTo>
                  <a:cubicBezTo>
                    <a:pt x="86614" y="6327775"/>
                    <a:pt x="0" y="6241034"/>
                    <a:pt x="0" y="6134227"/>
                  </a:cubicBezTo>
                  <a:lnTo>
                    <a:pt x="0" y="3163951"/>
                  </a:lnTo>
                  <a:cubicBezTo>
                    <a:pt x="0" y="1416558"/>
                    <a:pt x="1416558" y="0"/>
                    <a:pt x="3163824" y="0"/>
                  </a:cubicBezTo>
                  <a:lnTo>
                    <a:pt x="3163824" y="0"/>
                  </a:lnTo>
                  <a:cubicBezTo>
                    <a:pt x="4911217" y="0"/>
                    <a:pt x="6327648" y="1416558"/>
                    <a:pt x="6327648" y="3163824"/>
                  </a:cubicBezTo>
                  <a:lnTo>
                    <a:pt x="6327648" y="6134100"/>
                  </a:lnTo>
                  <a:cubicBezTo>
                    <a:pt x="6327648" y="6241034"/>
                    <a:pt x="6241034" y="6327775"/>
                    <a:pt x="6134100" y="6327775"/>
                  </a:cubicBezTo>
                  <a:close/>
                </a:path>
              </a:pathLst>
            </a:custGeom>
            <a:solidFill>
              <a:srgbClr val="586040"/>
            </a:solidFill>
          </p:spPr>
        </p:sp>
        <p:sp>
          <p:nvSpPr>
            <p:cNvPr id="33" name="Freeform 33"/>
            <p:cNvSpPr/>
            <p:nvPr/>
          </p:nvSpPr>
          <p:spPr>
            <a:xfrm>
              <a:off x="5842" y="7493"/>
              <a:ext cx="6344158" cy="6344031"/>
            </a:xfrm>
            <a:custGeom>
              <a:avLst/>
              <a:gdLst/>
              <a:ahLst/>
              <a:cxnLst/>
              <a:rect l="l" t="t" r="r" b="b"/>
              <a:pathLst>
                <a:path w="6344158" h="6344031">
                  <a:moveTo>
                    <a:pt x="6152261" y="6344031"/>
                  </a:moveTo>
                  <a:lnTo>
                    <a:pt x="191897" y="6344031"/>
                  </a:lnTo>
                  <a:cubicBezTo>
                    <a:pt x="86106" y="6344031"/>
                    <a:pt x="0" y="6257925"/>
                    <a:pt x="0" y="6152134"/>
                  </a:cubicBezTo>
                  <a:lnTo>
                    <a:pt x="0" y="3172079"/>
                  </a:lnTo>
                  <a:cubicBezTo>
                    <a:pt x="0" y="2743835"/>
                    <a:pt x="83820" y="2328418"/>
                    <a:pt x="249301" y="1937385"/>
                  </a:cubicBezTo>
                  <a:cubicBezTo>
                    <a:pt x="409067" y="1559687"/>
                    <a:pt x="637794" y="1220470"/>
                    <a:pt x="929132" y="929132"/>
                  </a:cubicBezTo>
                  <a:cubicBezTo>
                    <a:pt x="1220470" y="637794"/>
                    <a:pt x="1559687" y="409067"/>
                    <a:pt x="1937385" y="249301"/>
                  </a:cubicBezTo>
                  <a:cubicBezTo>
                    <a:pt x="2328418" y="83947"/>
                    <a:pt x="2743835" y="0"/>
                    <a:pt x="3172079" y="0"/>
                  </a:cubicBezTo>
                  <a:cubicBezTo>
                    <a:pt x="3600323" y="0"/>
                    <a:pt x="4015740" y="83820"/>
                    <a:pt x="4406773" y="249301"/>
                  </a:cubicBezTo>
                  <a:cubicBezTo>
                    <a:pt x="4784471" y="409067"/>
                    <a:pt x="5123688" y="637794"/>
                    <a:pt x="5415026" y="929132"/>
                  </a:cubicBezTo>
                  <a:cubicBezTo>
                    <a:pt x="5706364" y="1220470"/>
                    <a:pt x="5935091" y="1559687"/>
                    <a:pt x="6094857" y="1937385"/>
                  </a:cubicBezTo>
                  <a:cubicBezTo>
                    <a:pt x="6260211" y="2328418"/>
                    <a:pt x="6344158" y="2743835"/>
                    <a:pt x="6344158" y="3172079"/>
                  </a:cubicBezTo>
                  <a:lnTo>
                    <a:pt x="6344158" y="6152261"/>
                  </a:lnTo>
                  <a:cubicBezTo>
                    <a:pt x="6344158" y="6258052"/>
                    <a:pt x="6258052" y="6344031"/>
                    <a:pt x="6152261" y="6344031"/>
                  </a:cubicBezTo>
                  <a:close/>
                  <a:moveTo>
                    <a:pt x="3172079" y="16383"/>
                  </a:moveTo>
                  <a:cubicBezTo>
                    <a:pt x="2746121" y="16383"/>
                    <a:pt x="2332736" y="99822"/>
                    <a:pt x="1943735" y="264414"/>
                  </a:cubicBezTo>
                  <a:cubicBezTo>
                    <a:pt x="1567942" y="423291"/>
                    <a:pt x="1230503" y="650875"/>
                    <a:pt x="940689" y="940689"/>
                  </a:cubicBezTo>
                  <a:cubicBezTo>
                    <a:pt x="650875" y="1230503"/>
                    <a:pt x="423291" y="1567942"/>
                    <a:pt x="264414" y="1943735"/>
                  </a:cubicBezTo>
                  <a:cubicBezTo>
                    <a:pt x="99822" y="2332736"/>
                    <a:pt x="16510" y="2745994"/>
                    <a:pt x="16510" y="3172079"/>
                  </a:cubicBezTo>
                  <a:lnTo>
                    <a:pt x="16510" y="6152261"/>
                  </a:lnTo>
                  <a:cubicBezTo>
                    <a:pt x="16510" y="6249035"/>
                    <a:pt x="95250" y="6327775"/>
                    <a:pt x="192024" y="6327775"/>
                  </a:cubicBezTo>
                  <a:lnTo>
                    <a:pt x="6152388" y="6327775"/>
                  </a:lnTo>
                  <a:cubicBezTo>
                    <a:pt x="6249162" y="6327775"/>
                    <a:pt x="6327902" y="6249035"/>
                    <a:pt x="6327902" y="6152261"/>
                  </a:cubicBezTo>
                  <a:lnTo>
                    <a:pt x="6327902" y="3172079"/>
                  </a:lnTo>
                  <a:cubicBezTo>
                    <a:pt x="6327902" y="2746121"/>
                    <a:pt x="6244463" y="2332736"/>
                    <a:pt x="6079871" y="1943735"/>
                  </a:cubicBezTo>
                  <a:cubicBezTo>
                    <a:pt x="5920994" y="1567942"/>
                    <a:pt x="5693410" y="1230503"/>
                    <a:pt x="5403596" y="940689"/>
                  </a:cubicBezTo>
                  <a:cubicBezTo>
                    <a:pt x="5113782" y="650875"/>
                    <a:pt x="4776343" y="423291"/>
                    <a:pt x="4400550" y="264414"/>
                  </a:cubicBezTo>
                  <a:cubicBezTo>
                    <a:pt x="4011422" y="99822"/>
                    <a:pt x="3598164" y="16383"/>
                    <a:pt x="3172079" y="16383"/>
                  </a:cubicBezTo>
                  <a:close/>
                </a:path>
              </a:pathLst>
            </a:custGeom>
            <a:solidFill>
              <a:srgbClr val="4D5437"/>
            </a:solidFill>
          </p:spPr>
        </p:sp>
      </p:grpSp>
      <p:sp>
        <p:nvSpPr>
          <p:cNvPr id="34" name="TextBox 34"/>
          <p:cNvSpPr txBox="1"/>
          <p:nvPr/>
        </p:nvSpPr>
        <p:spPr>
          <a:xfrm>
            <a:off x="7181357" y="5646159"/>
            <a:ext cx="2360265" cy="373439"/>
          </a:xfrm>
          <a:prstGeom prst="rect">
            <a:avLst/>
          </a:prstGeom>
        </p:spPr>
        <p:txBody>
          <a:bodyPr lIns="0" tIns="0" rIns="0" bIns="0" rtlCol="0" anchor="t">
            <a:spAutoFit/>
          </a:bodyPr>
          <a:lstStyle/>
          <a:p>
            <a:pPr marL="0" lvl="0" indent="0" algn="ctr">
              <a:lnSpc>
                <a:spcPts val="3040"/>
              </a:lnSpc>
              <a:spcBef>
                <a:spcPct val="0"/>
              </a:spcBef>
            </a:pPr>
            <a:r>
              <a:rPr lang="en-US" sz="2170">
                <a:solidFill>
                  <a:srgbClr val="FFFFFF"/>
                </a:solidFill>
                <a:latin typeface="RoxboroughCF Bold" panose="00000800000000000000"/>
              </a:rPr>
              <a:t>DESIGNING</a:t>
            </a:r>
            <a:endParaRPr lang="en-US" sz="2170">
              <a:solidFill>
                <a:srgbClr val="FFFFFF"/>
              </a:solidFill>
              <a:latin typeface="RoxboroughCF Bold" panose="00000800000000000000"/>
            </a:endParaRPr>
          </a:p>
        </p:txBody>
      </p:sp>
      <p:grpSp>
        <p:nvGrpSpPr>
          <p:cNvPr id="35" name="Group 35"/>
          <p:cNvGrpSpPr>
            <a:grpSpLocks noChangeAspect="1"/>
          </p:cNvGrpSpPr>
          <p:nvPr/>
        </p:nvGrpSpPr>
        <p:grpSpPr>
          <a:xfrm rot="0">
            <a:off x="7745377" y="6832670"/>
            <a:ext cx="1232225" cy="1232225"/>
            <a:chOff x="0" y="0"/>
            <a:chExt cx="6350000" cy="6350000"/>
          </a:xfrm>
        </p:grpSpPr>
        <p:sp>
          <p:nvSpPr>
            <p:cNvPr id="36" name="Freeform 36"/>
            <p:cNvSpPr/>
            <p:nvPr/>
          </p:nvSpPr>
          <p:spPr>
            <a:xfrm>
              <a:off x="14097" y="15621"/>
              <a:ext cx="6327648" cy="6327775"/>
            </a:xfrm>
            <a:custGeom>
              <a:avLst/>
              <a:gdLst/>
              <a:ahLst/>
              <a:cxnLst/>
              <a:rect l="l" t="t" r="r" b="b"/>
              <a:pathLst>
                <a:path w="6327648" h="6327775">
                  <a:moveTo>
                    <a:pt x="6134100" y="6327775"/>
                  </a:moveTo>
                  <a:lnTo>
                    <a:pt x="193548" y="6327775"/>
                  </a:lnTo>
                  <a:cubicBezTo>
                    <a:pt x="86614" y="6327775"/>
                    <a:pt x="0" y="6241034"/>
                    <a:pt x="0" y="6134227"/>
                  </a:cubicBezTo>
                  <a:lnTo>
                    <a:pt x="0" y="3163951"/>
                  </a:lnTo>
                  <a:cubicBezTo>
                    <a:pt x="0" y="1416558"/>
                    <a:pt x="1416558" y="0"/>
                    <a:pt x="3163824" y="0"/>
                  </a:cubicBezTo>
                  <a:lnTo>
                    <a:pt x="3163824" y="0"/>
                  </a:lnTo>
                  <a:cubicBezTo>
                    <a:pt x="4911217" y="0"/>
                    <a:pt x="6327648" y="1416558"/>
                    <a:pt x="6327648" y="3163824"/>
                  </a:cubicBezTo>
                  <a:lnTo>
                    <a:pt x="6327648" y="6134100"/>
                  </a:lnTo>
                  <a:cubicBezTo>
                    <a:pt x="6327648" y="6241034"/>
                    <a:pt x="6241034" y="6327775"/>
                    <a:pt x="6134100" y="6327775"/>
                  </a:cubicBezTo>
                  <a:close/>
                </a:path>
              </a:pathLst>
            </a:custGeom>
            <a:solidFill>
              <a:srgbClr val="586040"/>
            </a:solidFill>
          </p:spPr>
        </p:sp>
        <p:sp>
          <p:nvSpPr>
            <p:cNvPr id="37" name="Freeform 37"/>
            <p:cNvSpPr/>
            <p:nvPr/>
          </p:nvSpPr>
          <p:spPr>
            <a:xfrm>
              <a:off x="5842" y="7493"/>
              <a:ext cx="6344158" cy="6344031"/>
            </a:xfrm>
            <a:custGeom>
              <a:avLst/>
              <a:gdLst/>
              <a:ahLst/>
              <a:cxnLst/>
              <a:rect l="l" t="t" r="r" b="b"/>
              <a:pathLst>
                <a:path w="6344158" h="6344031">
                  <a:moveTo>
                    <a:pt x="6152261" y="6344031"/>
                  </a:moveTo>
                  <a:lnTo>
                    <a:pt x="191897" y="6344031"/>
                  </a:lnTo>
                  <a:cubicBezTo>
                    <a:pt x="86106" y="6344031"/>
                    <a:pt x="0" y="6257925"/>
                    <a:pt x="0" y="6152134"/>
                  </a:cubicBezTo>
                  <a:lnTo>
                    <a:pt x="0" y="3172079"/>
                  </a:lnTo>
                  <a:cubicBezTo>
                    <a:pt x="0" y="2743835"/>
                    <a:pt x="83820" y="2328418"/>
                    <a:pt x="249301" y="1937385"/>
                  </a:cubicBezTo>
                  <a:cubicBezTo>
                    <a:pt x="409067" y="1559687"/>
                    <a:pt x="637794" y="1220470"/>
                    <a:pt x="929132" y="929132"/>
                  </a:cubicBezTo>
                  <a:cubicBezTo>
                    <a:pt x="1220470" y="637794"/>
                    <a:pt x="1559687" y="409067"/>
                    <a:pt x="1937385" y="249301"/>
                  </a:cubicBezTo>
                  <a:cubicBezTo>
                    <a:pt x="2328418" y="83947"/>
                    <a:pt x="2743835" y="0"/>
                    <a:pt x="3172079" y="0"/>
                  </a:cubicBezTo>
                  <a:cubicBezTo>
                    <a:pt x="3600323" y="0"/>
                    <a:pt x="4015740" y="83820"/>
                    <a:pt x="4406773" y="249301"/>
                  </a:cubicBezTo>
                  <a:cubicBezTo>
                    <a:pt x="4784471" y="409067"/>
                    <a:pt x="5123688" y="637794"/>
                    <a:pt x="5415026" y="929132"/>
                  </a:cubicBezTo>
                  <a:cubicBezTo>
                    <a:pt x="5706364" y="1220470"/>
                    <a:pt x="5935091" y="1559687"/>
                    <a:pt x="6094857" y="1937385"/>
                  </a:cubicBezTo>
                  <a:cubicBezTo>
                    <a:pt x="6260211" y="2328418"/>
                    <a:pt x="6344158" y="2743835"/>
                    <a:pt x="6344158" y="3172079"/>
                  </a:cubicBezTo>
                  <a:lnTo>
                    <a:pt x="6344158" y="6152261"/>
                  </a:lnTo>
                  <a:cubicBezTo>
                    <a:pt x="6344158" y="6258052"/>
                    <a:pt x="6258052" y="6344031"/>
                    <a:pt x="6152261" y="6344031"/>
                  </a:cubicBezTo>
                  <a:close/>
                  <a:moveTo>
                    <a:pt x="3172079" y="16383"/>
                  </a:moveTo>
                  <a:cubicBezTo>
                    <a:pt x="2746121" y="16383"/>
                    <a:pt x="2332736" y="99822"/>
                    <a:pt x="1943735" y="264414"/>
                  </a:cubicBezTo>
                  <a:cubicBezTo>
                    <a:pt x="1567942" y="423291"/>
                    <a:pt x="1230503" y="650875"/>
                    <a:pt x="940689" y="940689"/>
                  </a:cubicBezTo>
                  <a:cubicBezTo>
                    <a:pt x="650875" y="1230503"/>
                    <a:pt x="423291" y="1567942"/>
                    <a:pt x="264414" y="1943735"/>
                  </a:cubicBezTo>
                  <a:cubicBezTo>
                    <a:pt x="99822" y="2332736"/>
                    <a:pt x="16510" y="2745994"/>
                    <a:pt x="16510" y="3172079"/>
                  </a:cubicBezTo>
                  <a:lnTo>
                    <a:pt x="16510" y="6152261"/>
                  </a:lnTo>
                  <a:cubicBezTo>
                    <a:pt x="16510" y="6249035"/>
                    <a:pt x="95250" y="6327775"/>
                    <a:pt x="192024" y="6327775"/>
                  </a:cubicBezTo>
                  <a:lnTo>
                    <a:pt x="6152388" y="6327775"/>
                  </a:lnTo>
                  <a:cubicBezTo>
                    <a:pt x="6249162" y="6327775"/>
                    <a:pt x="6327902" y="6249035"/>
                    <a:pt x="6327902" y="6152261"/>
                  </a:cubicBezTo>
                  <a:lnTo>
                    <a:pt x="6327902" y="3172079"/>
                  </a:lnTo>
                  <a:cubicBezTo>
                    <a:pt x="6327902" y="2746121"/>
                    <a:pt x="6244463" y="2332736"/>
                    <a:pt x="6079871" y="1943735"/>
                  </a:cubicBezTo>
                  <a:cubicBezTo>
                    <a:pt x="5920994" y="1567942"/>
                    <a:pt x="5693410" y="1230503"/>
                    <a:pt x="5403596" y="940689"/>
                  </a:cubicBezTo>
                  <a:cubicBezTo>
                    <a:pt x="5113782" y="650875"/>
                    <a:pt x="4776343" y="423291"/>
                    <a:pt x="4400550" y="264414"/>
                  </a:cubicBezTo>
                  <a:cubicBezTo>
                    <a:pt x="4011422" y="99822"/>
                    <a:pt x="3598164" y="16383"/>
                    <a:pt x="3172079" y="16383"/>
                  </a:cubicBezTo>
                  <a:close/>
                </a:path>
              </a:pathLst>
            </a:custGeom>
            <a:solidFill>
              <a:srgbClr val="4D5437"/>
            </a:solidFill>
          </p:spPr>
        </p:sp>
      </p:grpSp>
      <p:sp>
        <p:nvSpPr>
          <p:cNvPr id="38" name="TextBox 38"/>
          <p:cNvSpPr txBox="1"/>
          <p:nvPr/>
        </p:nvSpPr>
        <p:spPr>
          <a:xfrm>
            <a:off x="7057160" y="7401157"/>
            <a:ext cx="2608659" cy="373439"/>
          </a:xfrm>
          <a:prstGeom prst="rect">
            <a:avLst/>
          </a:prstGeom>
        </p:spPr>
        <p:txBody>
          <a:bodyPr lIns="0" tIns="0" rIns="0" bIns="0" rtlCol="0" anchor="t">
            <a:spAutoFit/>
          </a:bodyPr>
          <a:lstStyle/>
          <a:p>
            <a:pPr marL="0" lvl="0" indent="0" algn="ctr">
              <a:lnSpc>
                <a:spcPts val="3040"/>
              </a:lnSpc>
              <a:spcBef>
                <a:spcPct val="0"/>
              </a:spcBef>
            </a:pPr>
            <a:r>
              <a:rPr lang="en-US" sz="2170">
                <a:solidFill>
                  <a:srgbClr val="FFFFFF"/>
                </a:solidFill>
                <a:latin typeface="RoxboroughCF Bold" panose="00000800000000000000"/>
              </a:rPr>
              <a:t>APPLICATION</a:t>
            </a:r>
            <a:endParaRPr lang="en-US" sz="2170">
              <a:solidFill>
                <a:srgbClr val="FFFFFF"/>
              </a:solidFill>
              <a:latin typeface="RoxboroughCF Bold" panose="0000080000000000000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CBC3BB"/>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alphaModFix amt="6999"/>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p:blipFill>
        <p:spPr>
          <a:xfrm>
            <a:off x="-4549975" y="-413978"/>
            <a:ext cx="14369056" cy="12806421"/>
          </a:xfrm>
          <a:prstGeom prst="rect">
            <a:avLst/>
          </a:prstGeom>
        </p:spPr>
      </p:pic>
      <p:grpSp>
        <p:nvGrpSpPr>
          <p:cNvPr id="3" name="Group 3"/>
          <p:cNvGrpSpPr>
            <a:grpSpLocks noChangeAspect="1"/>
          </p:cNvGrpSpPr>
          <p:nvPr/>
        </p:nvGrpSpPr>
        <p:grpSpPr>
          <a:xfrm rot="0">
            <a:off x="6334626" y="1728929"/>
            <a:ext cx="5618747" cy="6829143"/>
            <a:chOff x="0" y="0"/>
            <a:chExt cx="7336282" cy="8916670"/>
          </a:xfrm>
        </p:grpSpPr>
        <p:sp>
          <p:nvSpPr>
            <p:cNvPr id="4" name="Freeform 4"/>
            <p:cNvSpPr/>
            <p:nvPr/>
          </p:nvSpPr>
          <p:spPr>
            <a:xfrm>
              <a:off x="155575" y="155575"/>
              <a:ext cx="7025387" cy="8605520"/>
            </a:xfrm>
            <a:custGeom>
              <a:avLst/>
              <a:gdLst/>
              <a:ahLst/>
              <a:cxnLst/>
              <a:rect l="l" t="t" r="r" b="b"/>
              <a:pathLst>
                <a:path w="7025387" h="8605520">
                  <a:moveTo>
                    <a:pt x="0" y="8605520"/>
                  </a:moveTo>
                  <a:lnTo>
                    <a:pt x="0" y="3465957"/>
                  </a:lnTo>
                  <a:cubicBezTo>
                    <a:pt x="18415" y="2013458"/>
                    <a:pt x="960374" y="699643"/>
                    <a:pt x="2344166" y="196977"/>
                  </a:cubicBezTo>
                  <a:lnTo>
                    <a:pt x="2347087" y="195961"/>
                  </a:lnTo>
                  <a:cubicBezTo>
                    <a:pt x="2351532" y="194818"/>
                    <a:pt x="2360676" y="192278"/>
                    <a:pt x="2371090" y="187960"/>
                  </a:cubicBezTo>
                  <a:cubicBezTo>
                    <a:pt x="2738247" y="63373"/>
                    <a:pt x="3121914" y="0"/>
                    <a:pt x="3510661" y="0"/>
                  </a:cubicBezTo>
                  <a:cubicBezTo>
                    <a:pt x="3511296" y="0"/>
                    <a:pt x="3511931" y="0"/>
                    <a:pt x="3512693" y="0"/>
                  </a:cubicBezTo>
                  <a:cubicBezTo>
                    <a:pt x="3513328" y="0"/>
                    <a:pt x="3513963" y="0"/>
                    <a:pt x="3514725" y="0"/>
                  </a:cubicBezTo>
                  <a:cubicBezTo>
                    <a:pt x="3903345" y="0"/>
                    <a:pt x="4287139" y="63373"/>
                    <a:pt x="4654296" y="187960"/>
                  </a:cubicBezTo>
                  <a:cubicBezTo>
                    <a:pt x="4664710" y="192278"/>
                    <a:pt x="4673854" y="194818"/>
                    <a:pt x="4678299" y="195961"/>
                  </a:cubicBezTo>
                  <a:lnTo>
                    <a:pt x="4681220" y="196977"/>
                  </a:lnTo>
                  <a:cubicBezTo>
                    <a:pt x="6065012" y="699643"/>
                    <a:pt x="7007099" y="2013458"/>
                    <a:pt x="7025387" y="3465957"/>
                  </a:cubicBezTo>
                  <a:lnTo>
                    <a:pt x="7025387" y="8605520"/>
                  </a:lnTo>
                  <a:lnTo>
                    <a:pt x="0" y="8605520"/>
                  </a:lnTo>
                  <a:close/>
                </a:path>
              </a:pathLst>
            </a:custGeom>
            <a:blipFill>
              <a:blip r:embed="rId3"/>
              <a:stretch>
                <a:fillRect t="-11228" b="-11228"/>
              </a:stretch>
            </a:blipFill>
          </p:spPr>
        </p:sp>
        <p:sp>
          <p:nvSpPr>
            <p:cNvPr id="5" name="Freeform 5"/>
            <p:cNvSpPr/>
            <p:nvPr/>
          </p:nvSpPr>
          <p:spPr>
            <a:xfrm>
              <a:off x="6350" y="6350"/>
              <a:ext cx="7323582" cy="8903970"/>
            </a:xfrm>
            <a:custGeom>
              <a:avLst/>
              <a:gdLst/>
              <a:ahLst/>
              <a:cxnLst/>
              <a:rect l="l" t="t" r="r" b="b"/>
              <a:pathLst>
                <a:path w="7323582" h="8903970">
                  <a:moveTo>
                    <a:pt x="7323582" y="8903970"/>
                  </a:moveTo>
                  <a:lnTo>
                    <a:pt x="0" y="8903970"/>
                  </a:lnTo>
                  <a:lnTo>
                    <a:pt x="0" y="3613404"/>
                  </a:lnTo>
                  <a:cubicBezTo>
                    <a:pt x="19177" y="2098929"/>
                    <a:pt x="1000760" y="729742"/>
                    <a:pt x="2442464" y="205867"/>
                  </a:cubicBezTo>
                  <a:lnTo>
                    <a:pt x="2452751" y="202184"/>
                  </a:lnTo>
                  <a:lnTo>
                    <a:pt x="2460752" y="200152"/>
                  </a:lnTo>
                  <a:cubicBezTo>
                    <a:pt x="2460625" y="200152"/>
                    <a:pt x="2461895" y="199771"/>
                    <a:pt x="2463546" y="199136"/>
                  </a:cubicBezTo>
                  <a:lnTo>
                    <a:pt x="2472436" y="195834"/>
                  </a:lnTo>
                  <a:cubicBezTo>
                    <a:pt x="2855341" y="65913"/>
                    <a:pt x="3254883" y="0"/>
                    <a:pt x="3659759" y="0"/>
                  </a:cubicBezTo>
                  <a:lnTo>
                    <a:pt x="3663696" y="0"/>
                  </a:lnTo>
                  <a:cubicBezTo>
                    <a:pt x="4068699" y="0"/>
                    <a:pt x="4468114" y="65913"/>
                    <a:pt x="4851146" y="195834"/>
                  </a:cubicBezTo>
                  <a:lnTo>
                    <a:pt x="4860036" y="199136"/>
                  </a:lnTo>
                  <a:cubicBezTo>
                    <a:pt x="4861560" y="199771"/>
                    <a:pt x="4862957" y="200152"/>
                    <a:pt x="4863465" y="200279"/>
                  </a:cubicBezTo>
                  <a:lnTo>
                    <a:pt x="4870323" y="201930"/>
                  </a:lnTo>
                  <a:lnTo>
                    <a:pt x="4880610" y="205613"/>
                  </a:lnTo>
                  <a:cubicBezTo>
                    <a:pt x="6322568" y="729488"/>
                    <a:pt x="7304405" y="2098802"/>
                    <a:pt x="7323455" y="3613150"/>
                  </a:cubicBezTo>
                  <a:lnTo>
                    <a:pt x="7323582" y="8903970"/>
                  </a:lnTo>
                  <a:close/>
                  <a:moveTo>
                    <a:pt x="19050" y="8884920"/>
                  </a:moveTo>
                  <a:lnTo>
                    <a:pt x="7304659" y="8884920"/>
                  </a:lnTo>
                  <a:lnTo>
                    <a:pt x="7304659" y="3613404"/>
                  </a:lnTo>
                  <a:cubicBezTo>
                    <a:pt x="7285609" y="2107184"/>
                    <a:pt x="6308979" y="744855"/>
                    <a:pt x="4874260" y="223647"/>
                  </a:cubicBezTo>
                  <a:lnTo>
                    <a:pt x="4864989" y="220218"/>
                  </a:lnTo>
                  <a:lnTo>
                    <a:pt x="4858893" y="218821"/>
                  </a:lnTo>
                  <a:cubicBezTo>
                    <a:pt x="4858003" y="218567"/>
                    <a:pt x="4855464" y="217805"/>
                    <a:pt x="4852924" y="216789"/>
                  </a:cubicBezTo>
                  <a:lnTo>
                    <a:pt x="4845177" y="213868"/>
                  </a:lnTo>
                  <a:cubicBezTo>
                    <a:pt x="4464177" y="84582"/>
                    <a:pt x="4066667" y="19050"/>
                    <a:pt x="3663823" y="19050"/>
                  </a:cubicBezTo>
                  <a:lnTo>
                    <a:pt x="3659886" y="19050"/>
                  </a:lnTo>
                  <a:cubicBezTo>
                    <a:pt x="3257042" y="19050"/>
                    <a:pt x="2859532" y="84582"/>
                    <a:pt x="2478532" y="213868"/>
                  </a:cubicBezTo>
                  <a:lnTo>
                    <a:pt x="2470785" y="216789"/>
                  </a:lnTo>
                  <a:cubicBezTo>
                    <a:pt x="2468626" y="217678"/>
                    <a:pt x="2466467" y="218313"/>
                    <a:pt x="2465959" y="218567"/>
                  </a:cubicBezTo>
                  <a:lnTo>
                    <a:pt x="2458212" y="220472"/>
                  </a:lnTo>
                  <a:lnTo>
                    <a:pt x="2448941" y="223901"/>
                  </a:lnTo>
                  <a:cubicBezTo>
                    <a:pt x="1014603" y="744855"/>
                    <a:pt x="38100" y="2107057"/>
                    <a:pt x="19050" y="3613531"/>
                  </a:cubicBezTo>
                  <a:lnTo>
                    <a:pt x="19050" y="8884920"/>
                  </a:lnTo>
                  <a:close/>
                  <a:moveTo>
                    <a:pt x="7183882" y="8764270"/>
                  </a:moveTo>
                  <a:lnTo>
                    <a:pt x="139700" y="8764270"/>
                  </a:lnTo>
                  <a:lnTo>
                    <a:pt x="139700" y="3615182"/>
                  </a:lnTo>
                  <a:cubicBezTo>
                    <a:pt x="158115" y="2158619"/>
                    <a:pt x="1102741" y="841375"/>
                    <a:pt x="2490216" y="337312"/>
                  </a:cubicBezTo>
                  <a:lnTo>
                    <a:pt x="2493137" y="336296"/>
                  </a:lnTo>
                  <a:cubicBezTo>
                    <a:pt x="2496566" y="335407"/>
                    <a:pt x="2505710" y="332994"/>
                    <a:pt x="2516759" y="328549"/>
                  </a:cubicBezTo>
                  <a:cubicBezTo>
                    <a:pt x="2885821" y="203327"/>
                    <a:pt x="3270250" y="139827"/>
                    <a:pt x="3659886" y="139827"/>
                  </a:cubicBezTo>
                  <a:lnTo>
                    <a:pt x="3663823" y="139827"/>
                  </a:lnTo>
                  <a:cubicBezTo>
                    <a:pt x="4053459" y="139827"/>
                    <a:pt x="4437888" y="203200"/>
                    <a:pt x="4806442" y="328295"/>
                  </a:cubicBezTo>
                  <a:cubicBezTo>
                    <a:pt x="4817999" y="332994"/>
                    <a:pt x="4827143" y="335407"/>
                    <a:pt x="4829683" y="336042"/>
                  </a:cubicBezTo>
                  <a:lnTo>
                    <a:pt x="4833493" y="337439"/>
                  </a:lnTo>
                  <a:cubicBezTo>
                    <a:pt x="6220968" y="841502"/>
                    <a:pt x="7165594" y="2158746"/>
                    <a:pt x="7184009" y="3615182"/>
                  </a:cubicBezTo>
                  <a:lnTo>
                    <a:pt x="7184009" y="8764270"/>
                  </a:lnTo>
                  <a:close/>
                  <a:moveTo>
                    <a:pt x="158750" y="8745220"/>
                  </a:moveTo>
                  <a:lnTo>
                    <a:pt x="7164959" y="8745220"/>
                  </a:lnTo>
                  <a:lnTo>
                    <a:pt x="7164959" y="3615182"/>
                  </a:lnTo>
                  <a:cubicBezTo>
                    <a:pt x="7146544" y="2166620"/>
                    <a:pt x="6206998" y="856488"/>
                    <a:pt x="4827016" y="355092"/>
                  </a:cubicBezTo>
                  <a:lnTo>
                    <a:pt x="4824095" y="354076"/>
                  </a:lnTo>
                  <a:cubicBezTo>
                    <a:pt x="4821428" y="353441"/>
                    <a:pt x="4811522" y="350901"/>
                    <a:pt x="4799711" y="345948"/>
                  </a:cubicBezTo>
                  <a:cubicBezTo>
                    <a:pt x="4433697" y="221869"/>
                    <a:pt x="4051300" y="158750"/>
                    <a:pt x="3663823" y="158750"/>
                  </a:cubicBezTo>
                  <a:lnTo>
                    <a:pt x="3659886" y="158750"/>
                  </a:lnTo>
                  <a:cubicBezTo>
                    <a:pt x="3272282" y="158750"/>
                    <a:pt x="2890012" y="221869"/>
                    <a:pt x="2523490" y="346202"/>
                  </a:cubicBezTo>
                  <a:cubicBezTo>
                    <a:pt x="2512187" y="350901"/>
                    <a:pt x="2502408" y="353441"/>
                    <a:pt x="2498725" y="354457"/>
                  </a:cubicBezTo>
                  <a:lnTo>
                    <a:pt x="2496820" y="355219"/>
                  </a:lnTo>
                  <a:cubicBezTo>
                    <a:pt x="1116584" y="856488"/>
                    <a:pt x="177038" y="2166620"/>
                    <a:pt x="158750" y="3615309"/>
                  </a:cubicBezTo>
                  <a:lnTo>
                    <a:pt x="158750" y="8745220"/>
                  </a:lnTo>
                  <a:close/>
                </a:path>
              </a:pathLst>
            </a:custGeom>
            <a:solidFill>
              <a:srgbClr val="CBC3BB"/>
            </a:solidFill>
          </p:spPr>
        </p:sp>
      </p:grpSp>
      <p:sp>
        <p:nvSpPr>
          <p:cNvPr id="6" name="TextBox 6"/>
          <p:cNvSpPr txBox="1"/>
          <p:nvPr/>
        </p:nvSpPr>
        <p:spPr>
          <a:xfrm>
            <a:off x="1028700" y="9037320"/>
            <a:ext cx="3757487" cy="355176"/>
          </a:xfrm>
          <a:prstGeom prst="rect">
            <a:avLst/>
          </a:prstGeom>
        </p:spPr>
        <p:txBody>
          <a:bodyPr lIns="0" tIns="0" rIns="0" bIns="0" rtlCol="0" anchor="t">
            <a:spAutoFit/>
          </a:bodyPr>
          <a:lstStyle/>
          <a:p>
            <a:pPr>
              <a:lnSpc>
                <a:spcPts val="2940"/>
              </a:lnSpc>
            </a:pPr>
            <a:r>
              <a:rPr lang="en-US" sz="2100">
                <a:solidFill>
                  <a:srgbClr val="69635B"/>
                </a:solidFill>
                <a:latin typeface="Poppins Medium" panose="02000000000000000000"/>
              </a:rPr>
              <a:t>reallygreatsite.com</a:t>
            </a:r>
            <a:endParaRPr lang="en-US" sz="2100">
              <a:solidFill>
                <a:srgbClr val="69635B"/>
              </a:solidFill>
              <a:latin typeface="Poppins Medium" panose="02000000000000000000"/>
            </a:endParaRPr>
          </a:p>
        </p:txBody>
      </p:sp>
      <p:sp>
        <p:nvSpPr>
          <p:cNvPr id="7" name="TextBox 7"/>
          <p:cNvSpPr txBox="1"/>
          <p:nvPr/>
        </p:nvSpPr>
        <p:spPr>
          <a:xfrm>
            <a:off x="1028635" y="885825"/>
            <a:ext cx="4297826" cy="933640"/>
          </a:xfrm>
          <a:prstGeom prst="rect">
            <a:avLst/>
          </a:prstGeom>
        </p:spPr>
        <p:txBody>
          <a:bodyPr lIns="0" tIns="0" rIns="0" bIns="0" rtlCol="0" anchor="t">
            <a:spAutoFit/>
          </a:bodyPr>
          <a:lstStyle/>
          <a:p>
            <a:pPr>
              <a:lnSpc>
                <a:spcPts val="7340"/>
              </a:lnSpc>
            </a:pPr>
            <a:r>
              <a:rPr lang="en-US" sz="5240">
                <a:solidFill>
                  <a:srgbClr val="69635B"/>
                </a:solidFill>
                <a:latin typeface="TAN Pearl"/>
              </a:rPr>
              <a:t>Larana</a:t>
            </a:r>
            <a:endParaRPr lang="en-US" sz="5240">
              <a:solidFill>
                <a:srgbClr val="69635B"/>
              </a:solidFill>
              <a:latin typeface="TAN Pearl"/>
            </a:endParaRPr>
          </a:p>
        </p:txBody>
      </p:sp>
      <p:sp>
        <p:nvSpPr>
          <p:cNvPr id="8" name="TextBox 8"/>
          <p:cNvSpPr txBox="1"/>
          <p:nvPr/>
        </p:nvSpPr>
        <p:spPr>
          <a:xfrm>
            <a:off x="9838657" y="990600"/>
            <a:ext cx="1533333" cy="372745"/>
          </a:xfrm>
          <a:prstGeom prst="rect">
            <a:avLst/>
          </a:prstGeom>
        </p:spPr>
        <p:txBody>
          <a:bodyPr lIns="0" tIns="0" rIns="0" bIns="0" rtlCol="0" anchor="t">
            <a:spAutoFit/>
          </a:bodyPr>
          <a:lstStyle/>
          <a:p>
            <a:pPr algn="ctr">
              <a:lnSpc>
                <a:spcPts val="3080"/>
              </a:lnSpc>
            </a:pPr>
            <a:r>
              <a:rPr lang="en-US" sz="2200">
                <a:solidFill>
                  <a:srgbClr val="69635B"/>
                </a:solidFill>
                <a:latin typeface="Poppins Medium" panose="02000000000000000000"/>
              </a:rPr>
              <a:t>Art</a:t>
            </a:r>
            <a:endParaRPr lang="en-US" sz="2200">
              <a:solidFill>
                <a:srgbClr val="69635B"/>
              </a:solidFill>
              <a:latin typeface="Poppins Medium" panose="02000000000000000000"/>
            </a:endParaRPr>
          </a:p>
        </p:txBody>
      </p:sp>
      <p:sp>
        <p:nvSpPr>
          <p:cNvPr id="9" name="TextBox 9"/>
          <p:cNvSpPr txBox="1"/>
          <p:nvPr/>
        </p:nvSpPr>
        <p:spPr>
          <a:xfrm>
            <a:off x="11075741" y="990600"/>
            <a:ext cx="2981415" cy="363220"/>
          </a:xfrm>
          <a:prstGeom prst="rect">
            <a:avLst/>
          </a:prstGeom>
        </p:spPr>
        <p:txBody>
          <a:bodyPr lIns="0" tIns="0" rIns="0" bIns="0" rtlCol="0" anchor="t">
            <a:spAutoFit/>
          </a:bodyPr>
          <a:lstStyle/>
          <a:p>
            <a:pPr algn="ctr">
              <a:lnSpc>
                <a:spcPts val="3080"/>
              </a:lnSpc>
            </a:pPr>
            <a:r>
              <a:rPr lang="en-US" sz="2200">
                <a:solidFill>
                  <a:srgbClr val="69635B"/>
                </a:solidFill>
                <a:latin typeface="Poppins Medium" panose="02000000000000000000"/>
              </a:rPr>
              <a:t>Fashion</a:t>
            </a:r>
            <a:endParaRPr lang="en-US" sz="2200">
              <a:solidFill>
                <a:srgbClr val="69635B"/>
              </a:solidFill>
              <a:latin typeface="Poppins Medium" panose="02000000000000000000"/>
            </a:endParaRPr>
          </a:p>
        </p:txBody>
      </p:sp>
      <p:sp>
        <p:nvSpPr>
          <p:cNvPr id="10" name="TextBox 10"/>
          <p:cNvSpPr txBox="1"/>
          <p:nvPr/>
        </p:nvSpPr>
        <p:spPr>
          <a:xfrm>
            <a:off x="13545903" y="990600"/>
            <a:ext cx="1990685" cy="363220"/>
          </a:xfrm>
          <a:prstGeom prst="rect">
            <a:avLst/>
          </a:prstGeom>
        </p:spPr>
        <p:txBody>
          <a:bodyPr lIns="0" tIns="0" rIns="0" bIns="0" rtlCol="0" anchor="t">
            <a:spAutoFit/>
          </a:bodyPr>
          <a:lstStyle/>
          <a:p>
            <a:pPr algn="ctr">
              <a:lnSpc>
                <a:spcPts val="3080"/>
              </a:lnSpc>
            </a:pPr>
            <a:r>
              <a:rPr lang="en-US" sz="2200">
                <a:solidFill>
                  <a:srgbClr val="69635B"/>
                </a:solidFill>
                <a:latin typeface="Poppins Medium" panose="02000000000000000000"/>
              </a:rPr>
              <a:t>Stye</a:t>
            </a:r>
            <a:endParaRPr lang="en-US" sz="2200">
              <a:solidFill>
                <a:srgbClr val="69635B"/>
              </a:solidFill>
              <a:latin typeface="Poppins Medium" panose="02000000000000000000"/>
            </a:endParaRPr>
          </a:p>
        </p:txBody>
      </p:sp>
      <p:sp>
        <p:nvSpPr>
          <p:cNvPr id="11" name="TextBox 11"/>
          <p:cNvSpPr txBox="1"/>
          <p:nvPr/>
        </p:nvSpPr>
        <p:spPr>
          <a:xfrm>
            <a:off x="15268615" y="995363"/>
            <a:ext cx="1990685" cy="363220"/>
          </a:xfrm>
          <a:prstGeom prst="rect">
            <a:avLst/>
          </a:prstGeom>
        </p:spPr>
        <p:txBody>
          <a:bodyPr lIns="0" tIns="0" rIns="0" bIns="0" rtlCol="0" anchor="t">
            <a:spAutoFit/>
          </a:bodyPr>
          <a:lstStyle/>
          <a:p>
            <a:pPr algn="ctr">
              <a:lnSpc>
                <a:spcPts val="3080"/>
              </a:lnSpc>
            </a:pPr>
            <a:r>
              <a:rPr lang="en-US" sz="2200">
                <a:solidFill>
                  <a:srgbClr val="69635B"/>
                </a:solidFill>
                <a:latin typeface="Poppins Medium" panose="02000000000000000000"/>
              </a:rPr>
              <a:t>Life</a:t>
            </a:r>
            <a:endParaRPr lang="en-US" sz="2200">
              <a:solidFill>
                <a:srgbClr val="69635B"/>
              </a:solidFill>
              <a:latin typeface="Poppins Medium" panose="02000000000000000000"/>
            </a:endParaRPr>
          </a:p>
        </p:txBody>
      </p:sp>
      <p:sp>
        <p:nvSpPr>
          <p:cNvPr id="12" name="TextBox 12"/>
          <p:cNvSpPr txBox="1"/>
          <p:nvPr/>
        </p:nvSpPr>
        <p:spPr>
          <a:xfrm>
            <a:off x="3019385" y="3988115"/>
            <a:ext cx="12249230" cy="2004292"/>
          </a:xfrm>
          <a:prstGeom prst="rect">
            <a:avLst/>
          </a:prstGeom>
        </p:spPr>
        <p:txBody>
          <a:bodyPr lIns="0" tIns="0" rIns="0" bIns="0" rtlCol="0" anchor="t">
            <a:spAutoFit/>
          </a:bodyPr>
          <a:lstStyle/>
          <a:p>
            <a:pPr algn="ctr">
              <a:lnSpc>
                <a:spcPts val="15525"/>
              </a:lnSpc>
            </a:pPr>
            <a:r>
              <a:rPr lang="en-US" sz="11090">
                <a:solidFill>
                  <a:srgbClr val="FFFFFF"/>
                </a:solidFill>
                <a:latin typeface="TAN Pearl"/>
              </a:rPr>
              <a:t>Break Slide</a:t>
            </a:r>
            <a:endParaRPr lang="en-US" sz="11090">
              <a:solidFill>
                <a:srgbClr val="FFFFFF"/>
              </a:solidFill>
              <a:latin typeface="TAN Pearl"/>
            </a:endParaRPr>
          </a:p>
        </p:txBody>
      </p:sp>
      <p:grpSp>
        <p:nvGrpSpPr>
          <p:cNvPr id="13" name="Group 13"/>
          <p:cNvGrpSpPr/>
          <p:nvPr/>
        </p:nvGrpSpPr>
        <p:grpSpPr>
          <a:xfrm rot="-10800000">
            <a:off x="17414105" y="2649968"/>
            <a:ext cx="873895" cy="5143500"/>
            <a:chOff x="0" y="0"/>
            <a:chExt cx="295614" cy="1739900"/>
          </a:xfrm>
        </p:grpSpPr>
        <p:sp>
          <p:nvSpPr>
            <p:cNvPr id="14" name="Freeform 14"/>
            <p:cNvSpPr/>
            <p:nvPr/>
          </p:nvSpPr>
          <p:spPr>
            <a:xfrm>
              <a:off x="0" y="0"/>
              <a:ext cx="295614" cy="1739900"/>
            </a:xfrm>
            <a:custGeom>
              <a:avLst/>
              <a:gdLst/>
              <a:ahLst/>
              <a:cxnLst/>
              <a:rect l="l" t="t" r="r" b="b"/>
              <a:pathLst>
                <a:path w="295614" h="1739900">
                  <a:moveTo>
                    <a:pt x="0" y="0"/>
                  </a:moveTo>
                  <a:lnTo>
                    <a:pt x="295614" y="0"/>
                  </a:lnTo>
                  <a:lnTo>
                    <a:pt x="295614" y="1739900"/>
                  </a:lnTo>
                  <a:lnTo>
                    <a:pt x="0" y="1739900"/>
                  </a:lnTo>
                  <a:close/>
                </a:path>
              </a:pathLst>
            </a:custGeom>
            <a:solidFill>
              <a:srgbClr val="4D5437"/>
            </a:solidFill>
          </p:spPr>
        </p:sp>
      </p:grpSp>
      <p:sp>
        <p:nvSpPr>
          <p:cNvPr id="15" name="AutoShape 15"/>
          <p:cNvSpPr/>
          <p:nvPr/>
        </p:nvSpPr>
        <p:spPr>
          <a:xfrm rot="5400000">
            <a:off x="16655070" y="4354435"/>
            <a:ext cx="2434496" cy="0"/>
          </a:xfrm>
          <a:prstGeom prst="line">
            <a:avLst/>
          </a:prstGeom>
          <a:ln w="47625" cap="flat">
            <a:solidFill>
              <a:srgbClr val="CBC3BB"/>
            </a:solidFill>
            <a:prstDash val="solid"/>
            <a:headEnd type="none" w="sm" len="sm"/>
            <a:tailEnd type="arrow" w="med" len="sm"/>
          </a:ln>
        </p:spPr>
      </p:sp>
      <p:grpSp>
        <p:nvGrpSpPr>
          <p:cNvPr id="16" name="Group 16"/>
          <p:cNvGrpSpPr/>
          <p:nvPr/>
        </p:nvGrpSpPr>
        <p:grpSpPr>
          <a:xfrm rot="-10800000">
            <a:off x="17763772" y="6018858"/>
            <a:ext cx="217091" cy="1040702"/>
            <a:chOff x="0" y="0"/>
            <a:chExt cx="289454" cy="1387603"/>
          </a:xfrm>
        </p:grpSpPr>
        <p:grpSp>
          <p:nvGrpSpPr>
            <p:cNvPr id="17" name="Group 17"/>
            <p:cNvGrpSpPr/>
            <p:nvPr/>
          </p:nvGrpSpPr>
          <p:grpSpPr>
            <a:xfrm rot="0">
              <a:off x="0" y="0"/>
              <a:ext cx="289454" cy="289454"/>
              <a:chOff x="0" y="0"/>
              <a:chExt cx="6350000" cy="6350000"/>
            </a:xfrm>
          </p:grpSpPr>
          <p:sp>
            <p:nvSpPr>
              <p:cNvPr id="18" name="Freeform 18"/>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BC3BB"/>
              </a:solidFill>
            </p:spPr>
          </p:sp>
        </p:grpSp>
        <p:grpSp>
          <p:nvGrpSpPr>
            <p:cNvPr id="19" name="Group 19"/>
            <p:cNvGrpSpPr/>
            <p:nvPr/>
          </p:nvGrpSpPr>
          <p:grpSpPr>
            <a:xfrm rot="0">
              <a:off x="0" y="536735"/>
              <a:ext cx="289454" cy="289454"/>
              <a:chOff x="0" y="0"/>
              <a:chExt cx="6350000" cy="6350000"/>
            </a:xfrm>
          </p:grpSpPr>
          <p:sp>
            <p:nvSpPr>
              <p:cNvPr id="20" name="Freeform 20"/>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BC3BB"/>
              </a:solidFill>
            </p:spPr>
          </p:sp>
        </p:grpSp>
        <p:grpSp>
          <p:nvGrpSpPr>
            <p:cNvPr id="21" name="Group 21"/>
            <p:cNvGrpSpPr/>
            <p:nvPr/>
          </p:nvGrpSpPr>
          <p:grpSpPr>
            <a:xfrm rot="0">
              <a:off x="0" y="1098149"/>
              <a:ext cx="289454" cy="289454"/>
              <a:chOff x="0" y="0"/>
              <a:chExt cx="6350000" cy="6350000"/>
            </a:xfrm>
          </p:grpSpPr>
          <p:sp>
            <p:nvSpPr>
              <p:cNvPr id="22" name="Freeform 22"/>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BC3BB"/>
              </a:solidFill>
            </p:spPr>
          </p:sp>
        </p:grpSp>
      </p:grpSp>
      <p:grpSp>
        <p:nvGrpSpPr>
          <p:cNvPr id="23" name="Group 23"/>
          <p:cNvGrpSpPr/>
          <p:nvPr/>
        </p:nvGrpSpPr>
        <p:grpSpPr>
          <a:xfrm rot="0">
            <a:off x="8647545" y="7972304"/>
            <a:ext cx="1171536" cy="1171536"/>
            <a:chOff x="0" y="0"/>
            <a:chExt cx="6350000" cy="6350000"/>
          </a:xfrm>
        </p:grpSpPr>
        <p:sp>
          <p:nvSpPr>
            <p:cNvPr id="24" name="Freeform 24"/>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BC3BB"/>
            </a:solidFill>
          </p:spPr>
        </p:sp>
      </p:grpSp>
      <p:grpSp>
        <p:nvGrpSpPr>
          <p:cNvPr id="25" name="Group 25"/>
          <p:cNvGrpSpPr/>
          <p:nvPr/>
        </p:nvGrpSpPr>
        <p:grpSpPr>
          <a:xfrm rot="0">
            <a:off x="8698747" y="8023505"/>
            <a:ext cx="1069133" cy="1069133"/>
            <a:chOff x="0" y="0"/>
            <a:chExt cx="6350000" cy="6350000"/>
          </a:xfrm>
        </p:grpSpPr>
        <p:sp>
          <p:nvSpPr>
            <p:cNvPr id="26" name="Freeform 26"/>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846555"/>
            </a:solidFill>
          </p:spPr>
        </p:sp>
      </p:grpSp>
      <p:sp>
        <p:nvSpPr>
          <p:cNvPr id="27" name="TextBox 27"/>
          <p:cNvSpPr txBox="1"/>
          <p:nvPr/>
        </p:nvSpPr>
        <p:spPr>
          <a:xfrm>
            <a:off x="8240134" y="8224474"/>
            <a:ext cx="1947773" cy="663302"/>
          </a:xfrm>
          <a:prstGeom prst="rect">
            <a:avLst/>
          </a:prstGeom>
        </p:spPr>
        <p:txBody>
          <a:bodyPr lIns="0" tIns="0" rIns="0" bIns="0" rtlCol="0" anchor="t">
            <a:spAutoFit/>
          </a:bodyPr>
          <a:lstStyle/>
          <a:p>
            <a:pPr algn="ctr">
              <a:lnSpc>
                <a:spcPts val="5440"/>
              </a:lnSpc>
            </a:pPr>
            <a:r>
              <a:rPr lang="en-US" sz="3885">
                <a:solidFill>
                  <a:srgbClr val="FFFFFF"/>
                </a:solidFill>
                <a:latin typeface="Poppins Medium Bold" panose="02000000000000000000"/>
              </a:rPr>
              <a:t>08</a:t>
            </a:r>
            <a:endParaRPr lang="en-US" sz="3885">
              <a:solidFill>
                <a:srgbClr val="FFFFFF"/>
              </a:solidFill>
              <a:latin typeface="Poppins Medium Bold" panose="02000000000000000000"/>
            </a:endParaRPr>
          </a:p>
        </p:txBody>
      </p:sp>
      <p:sp>
        <p:nvSpPr>
          <p:cNvPr id="28" name="AutoShape 28"/>
          <p:cNvSpPr/>
          <p:nvPr/>
        </p:nvSpPr>
        <p:spPr>
          <a:xfrm rot="-10800000">
            <a:off x="14824804" y="9258300"/>
            <a:ext cx="4125406" cy="0"/>
          </a:xfrm>
          <a:prstGeom prst="line">
            <a:avLst/>
          </a:prstGeom>
          <a:ln w="28575" cap="flat">
            <a:solidFill>
              <a:srgbClr val="69635B"/>
            </a:solidFill>
            <a:prstDash val="solid"/>
            <a:headEnd type="none" w="sm" len="sm"/>
            <a:tailEnd type="none" w="sm" len="sm"/>
          </a:ln>
        </p:spPr>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4D5437"/>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alphaModFix amt="2000"/>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p:blipFill>
        <p:spPr>
          <a:xfrm flipH="1">
            <a:off x="8490657" y="1793986"/>
            <a:ext cx="12296163" cy="10958956"/>
          </a:xfrm>
          <a:prstGeom prst="rect">
            <a:avLst/>
          </a:prstGeom>
        </p:spPr>
      </p:pic>
      <p:sp>
        <p:nvSpPr>
          <p:cNvPr id="3" name="TextBox 3"/>
          <p:cNvSpPr txBox="1"/>
          <p:nvPr/>
        </p:nvSpPr>
        <p:spPr>
          <a:xfrm>
            <a:off x="3051214" y="3704672"/>
            <a:ext cx="12185573" cy="2668106"/>
          </a:xfrm>
          <a:prstGeom prst="rect">
            <a:avLst/>
          </a:prstGeom>
        </p:spPr>
        <p:txBody>
          <a:bodyPr lIns="0" tIns="0" rIns="0" bIns="0" rtlCol="0" anchor="t">
            <a:spAutoFit/>
          </a:bodyPr>
          <a:lstStyle/>
          <a:p>
            <a:pPr marL="0" lvl="0" indent="0" algn="ctr">
              <a:lnSpc>
                <a:spcPts val="10440"/>
              </a:lnSpc>
              <a:spcBef>
                <a:spcPct val="0"/>
              </a:spcBef>
            </a:pPr>
            <a:r>
              <a:rPr lang="en-US" sz="7455">
                <a:solidFill>
                  <a:srgbClr val="FFFFFF"/>
                </a:solidFill>
                <a:latin typeface="TAN Pearl"/>
              </a:rPr>
              <a:t>YOUR FASHION SOLUTION</a:t>
            </a:r>
            <a:endParaRPr lang="en-US" sz="7455">
              <a:solidFill>
                <a:srgbClr val="FFFFFF"/>
              </a:solidFill>
              <a:latin typeface="TAN Pearl"/>
            </a:endParaRPr>
          </a:p>
        </p:txBody>
      </p:sp>
      <p:sp>
        <p:nvSpPr>
          <p:cNvPr id="4" name="TextBox 4"/>
          <p:cNvSpPr txBox="1"/>
          <p:nvPr/>
        </p:nvSpPr>
        <p:spPr>
          <a:xfrm>
            <a:off x="5160106" y="7079565"/>
            <a:ext cx="7967788" cy="1244784"/>
          </a:xfrm>
          <a:prstGeom prst="rect">
            <a:avLst/>
          </a:prstGeom>
        </p:spPr>
        <p:txBody>
          <a:bodyPr lIns="0" tIns="0" rIns="0" bIns="0" rtlCol="0" anchor="t">
            <a:spAutoFit/>
          </a:bodyPr>
          <a:lstStyle/>
          <a:p>
            <a:pPr algn="ctr">
              <a:lnSpc>
                <a:spcPts val="3315"/>
              </a:lnSpc>
            </a:pPr>
            <a:r>
              <a:rPr lang="en-US" sz="2365">
                <a:solidFill>
                  <a:srgbClr val="CBC3BB"/>
                </a:solidFill>
                <a:latin typeface="Poppins Light Bold" panose="02000000000000000000"/>
              </a:rPr>
              <a:t>Put your main content here, it will make you easier to put your own text. Figure out how you want to structure your paragraph.</a:t>
            </a:r>
            <a:endParaRPr lang="en-US" sz="2365">
              <a:solidFill>
                <a:srgbClr val="CBC3BB"/>
              </a:solidFill>
              <a:latin typeface="Poppins Light Bold" panose="02000000000000000000"/>
            </a:endParaRPr>
          </a:p>
        </p:txBody>
      </p:sp>
      <p:sp>
        <p:nvSpPr>
          <p:cNvPr id="5" name="TextBox 5"/>
          <p:cNvSpPr txBox="1"/>
          <p:nvPr/>
        </p:nvSpPr>
        <p:spPr>
          <a:xfrm>
            <a:off x="6916006" y="8902065"/>
            <a:ext cx="4455987" cy="356235"/>
          </a:xfrm>
          <a:prstGeom prst="rect">
            <a:avLst/>
          </a:prstGeom>
        </p:spPr>
        <p:txBody>
          <a:bodyPr lIns="0" tIns="0" rIns="0" bIns="0" rtlCol="0" anchor="t">
            <a:spAutoFit/>
          </a:bodyPr>
          <a:lstStyle/>
          <a:p>
            <a:pPr algn="ctr">
              <a:lnSpc>
                <a:spcPts val="2940"/>
              </a:lnSpc>
            </a:pPr>
            <a:r>
              <a:rPr lang="en-US" sz="2100">
                <a:solidFill>
                  <a:srgbClr val="CBC3BB"/>
                </a:solidFill>
                <a:latin typeface="Poppins Medium" panose="02000000000000000000"/>
              </a:rPr>
              <a:t>reallygreatsite.com</a:t>
            </a:r>
            <a:endParaRPr lang="en-US" sz="2100">
              <a:solidFill>
                <a:srgbClr val="CBC3BB"/>
              </a:solidFill>
              <a:latin typeface="Poppins Medium" panose="02000000000000000000"/>
            </a:endParaRPr>
          </a:p>
        </p:txBody>
      </p:sp>
      <p:grpSp>
        <p:nvGrpSpPr>
          <p:cNvPr id="6" name="Group 6"/>
          <p:cNvGrpSpPr/>
          <p:nvPr/>
        </p:nvGrpSpPr>
        <p:grpSpPr>
          <a:xfrm rot="0">
            <a:off x="8609434" y="1599710"/>
            <a:ext cx="1069133" cy="1069133"/>
            <a:chOff x="0" y="0"/>
            <a:chExt cx="6350000" cy="6350000"/>
          </a:xfrm>
        </p:grpSpPr>
        <p:sp>
          <p:nvSpPr>
            <p:cNvPr id="7" name="Freeform 7"/>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CBC3BB"/>
            </a:solidFill>
          </p:spPr>
        </p:sp>
      </p:grpSp>
      <p:sp>
        <p:nvSpPr>
          <p:cNvPr id="8" name="TextBox 8"/>
          <p:cNvSpPr txBox="1"/>
          <p:nvPr/>
        </p:nvSpPr>
        <p:spPr>
          <a:xfrm>
            <a:off x="8056072" y="1800679"/>
            <a:ext cx="2137271" cy="663302"/>
          </a:xfrm>
          <a:prstGeom prst="rect">
            <a:avLst/>
          </a:prstGeom>
        </p:spPr>
        <p:txBody>
          <a:bodyPr lIns="0" tIns="0" rIns="0" bIns="0" rtlCol="0" anchor="t">
            <a:spAutoFit/>
          </a:bodyPr>
          <a:lstStyle/>
          <a:p>
            <a:pPr algn="ctr">
              <a:lnSpc>
                <a:spcPts val="5440"/>
              </a:lnSpc>
            </a:pPr>
            <a:r>
              <a:rPr lang="en-US" sz="3885">
                <a:solidFill>
                  <a:srgbClr val="4D5437"/>
                </a:solidFill>
                <a:latin typeface="Poppins Medium Bold" panose="02000000000000000000"/>
              </a:rPr>
              <a:t>09</a:t>
            </a:r>
            <a:endParaRPr lang="en-US" sz="3885">
              <a:solidFill>
                <a:srgbClr val="4D5437"/>
              </a:solidFill>
              <a:latin typeface="Poppins Medium Bold" panose="02000000000000000000"/>
            </a:endParaRPr>
          </a:p>
        </p:txBody>
      </p:sp>
      <p:sp>
        <p:nvSpPr>
          <p:cNvPr id="9" name="AutoShape 9"/>
          <p:cNvSpPr/>
          <p:nvPr/>
        </p:nvSpPr>
        <p:spPr>
          <a:xfrm rot="-10800000">
            <a:off x="-1407914" y="9084945"/>
            <a:ext cx="4870036" cy="0"/>
          </a:xfrm>
          <a:prstGeom prst="line">
            <a:avLst/>
          </a:prstGeom>
          <a:ln w="28575" cap="flat">
            <a:solidFill>
              <a:srgbClr val="CBC3BB"/>
            </a:solidFill>
            <a:prstDash val="solid"/>
            <a:headEnd type="none" w="sm" len="sm"/>
            <a:tailEnd type="none" w="sm" len="sm"/>
          </a:ln>
        </p:spPr>
      </p:sp>
      <p:sp>
        <p:nvSpPr>
          <p:cNvPr id="10" name="AutoShape 10"/>
          <p:cNvSpPr/>
          <p:nvPr/>
        </p:nvSpPr>
        <p:spPr>
          <a:xfrm rot="-10800000">
            <a:off x="14825879" y="9084945"/>
            <a:ext cx="4870036" cy="0"/>
          </a:xfrm>
          <a:prstGeom prst="line">
            <a:avLst/>
          </a:prstGeom>
          <a:ln w="28575" cap="flat">
            <a:solidFill>
              <a:srgbClr val="CBC3BB"/>
            </a:solidFill>
            <a:prstDash val="solid"/>
            <a:headEnd type="none" w="sm" len="sm"/>
            <a:tailEnd type="none" w="sm" len="sm"/>
          </a:ln>
        </p:spPr>
      </p:sp>
      <p:sp>
        <p:nvSpPr>
          <p:cNvPr id="11" name="TextBox 11"/>
          <p:cNvSpPr txBox="1"/>
          <p:nvPr/>
        </p:nvSpPr>
        <p:spPr>
          <a:xfrm>
            <a:off x="1504950" y="990600"/>
            <a:ext cx="834833" cy="372745"/>
          </a:xfrm>
          <a:prstGeom prst="rect">
            <a:avLst/>
          </a:prstGeom>
        </p:spPr>
        <p:txBody>
          <a:bodyPr lIns="0" tIns="0" rIns="0" bIns="0" rtlCol="0" anchor="t">
            <a:spAutoFit/>
          </a:bodyPr>
          <a:lstStyle/>
          <a:p>
            <a:pPr>
              <a:lnSpc>
                <a:spcPts val="3080"/>
              </a:lnSpc>
            </a:pPr>
            <a:r>
              <a:rPr lang="en-US" sz="2200">
                <a:solidFill>
                  <a:srgbClr val="CBC3BB"/>
                </a:solidFill>
                <a:latin typeface="Poppins Medium" panose="02000000000000000000"/>
              </a:rPr>
              <a:t>Art</a:t>
            </a:r>
            <a:endParaRPr lang="en-US" sz="2200">
              <a:solidFill>
                <a:srgbClr val="CBC3BB"/>
              </a:solidFill>
              <a:latin typeface="Poppins Medium" panose="02000000000000000000"/>
            </a:endParaRPr>
          </a:p>
        </p:txBody>
      </p:sp>
      <p:sp>
        <p:nvSpPr>
          <p:cNvPr id="12" name="TextBox 12"/>
          <p:cNvSpPr txBox="1"/>
          <p:nvPr/>
        </p:nvSpPr>
        <p:spPr>
          <a:xfrm>
            <a:off x="2392784" y="990600"/>
            <a:ext cx="2981415" cy="372745"/>
          </a:xfrm>
          <a:prstGeom prst="rect">
            <a:avLst/>
          </a:prstGeom>
        </p:spPr>
        <p:txBody>
          <a:bodyPr lIns="0" tIns="0" rIns="0" bIns="0" rtlCol="0" anchor="t">
            <a:spAutoFit/>
          </a:bodyPr>
          <a:lstStyle/>
          <a:p>
            <a:pPr>
              <a:lnSpc>
                <a:spcPts val="3080"/>
              </a:lnSpc>
            </a:pPr>
            <a:r>
              <a:rPr lang="en-US" sz="2200">
                <a:solidFill>
                  <a:srgbClr val="CBC3BB"/>
                </a:solidFill>
                <a:latin typeface="Poppins Medium" panose="02000000000000000000"/>
              </a:rPr>
              <a:t>Fashion</a:t>
            </a:r>
            <a:endParaRPr lang="en-US" sz="2200">
              <a:solidFill>
                <a:srgbClr val="CBC3BB"/>
              </a:solidFill>
              <a:latin typeface="Poppins Medium" panose="02000000000000000000"/>
            </a:endParaRPr>
          </a:p>
        </p:txBody>
      </p:sp>
      <p:sp>
        <p:nvSpPr>
          <p:cNvPr id="13" name="TextBox 13"/>
          <p:cNvSpPr txBox="1"/>
          <p:nvPr/>
        </p:nvSpPr>
        <p:spPr>
          <a:xfrm>
            <a:off x="13069653" y="1085850"/>
            <a:ext cx="1990685" cy="372745"/>
          </a:xfrm>
          <a:prstGeom prst="rect">
            <a:avLst/>
          </a:prstGeom>
        </p:spPr>
        <p:txBody>
          <a:bodyPr lIns="0" tIns="0" rIns="0" bIns="0" rtlCol="0" anchor="t">
            <a:spAutoFit/>
          </a:bodyPr>
          <a:lstStyle/>
          <a:p>
            <a:pPr algn="r">
              <a:lnSpc>
                <a:spcPts val="3080"/>
              </a:lnSpc>
            </a:pPr>
            <a:r>
              <a:rPr lang="en-US" sz="2200">
                <a:solidFill>
                  <a:srgbClr val="CBC3BB"/>
                </a:solidFill>
                <a:latin typeface="Poppins Medium" panose="02000000000000000000"/>
              </a:rPr>
              <a:t>Stye</a:t>
            </a:r>
            <a:endParaRPr lang="en-US" sz="2200">
              <a:solidFill>
                <a:srgbClr val="CBC3BB"/>
              </a:solidFill>
              <a:latin typeface="Poppins Medium" panose="02000000000000000000"/>
            </a:endParaRPr>
          </a:p>
        </p:txBody>
      </p:sp>
      <p:sp>
        <p:nvSpPr>
          <p:cNvPr id="14" name="TextBox 14"/>
          <p:cNvSpPr txBox="1"/>
          <p:nvPr/>
        </p:nvSpPr>
        <p:spPr>
          <a:xfrm>
            <a:off x="14792365" y="1090613"/>
            <a:ext cx="1990685" cy="372745"/>
          </a:xfrm>
          <a:prstGeom prst="rect">
            <a:avLst/>
          </a:prstGeom>
        </p:spPr>
        <p:txBody>
          <a:bodyPr lIns="0" tIns="0" rIns="0" bIns="0" rtlCol="0" anchor="t">
            <a:spAutoFit/>
          </a:bodyPr>
          <a:lstStyle/>
          <a:p>
            <a:pPr algn="r">
              <a:lnSpc>
                <a:spcPts val="3080"/>
              </a:lnSpc>
            </a:pPr>
            <a:r>
              <a:rPr lang="en-US" sz="2200">
                <a:solidFill>
                  <a:srgbClr val="CBC3BB"/>
                </a:solidFill>
                <a:latin typeface="Poppins Medium" panose="02000000000000000000"/>
              </a:rPr>
              <a:t>Life</a:t>
            </a:r>
            <a:endParaRPr lang="en-US" sz="2200">
              <a:solidFill>
                <a:srgbClr val="CBC3BB"/>
              </a:solidFill>
              <a:latin typeface="Poppins Medium" panose="02000000000000000000"/>
            </a:endParaRPr>
          </a:p>
        </p:txBody>
      </p:sp>
      <p:sp>
        <p:nvSpPr>
          <p:cNvPr id="15" name="AutoShape 15"/>
          <p:cNvSpPr/>
          <p:nvPr/>
        </p:nvSpPr>
        <p:spPr>
          <a:xfrm rot="-5400000">
            <a:off x="8480715" y="351127"/>
            <a:ext cx="1326571" cy="0"/>
          </a:xfrm>
          <a:prstGeom prst="line">
            <a:avLst/>
          </a:prstGeom>
          <a:ln w="28575" cap="flat">
            <a:solidFill>
              <a:srgbClr val="CBC3BB"/>
            </a:solidFill>
            <a:prstDash val="solid"/>
            <a:headEnd type="none" w="sm" len="sm"/>
            <a:tailEnd type="none" w="sm" len="sm"/>
          </a:ln>
        </p:spPr>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3699</Words>
  <Application>WPS 演示</Application>
  <PresentationFormat>On-screen Show (4:3)</PresentationFormat>
  <Paragraphs>230</Paragraphs>
  <Slides>15</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15</vt:i4>
      </vt:variant>
    </vt:vector>
  </HeadingPairs>
  <TitlesOfParts>
    <vt:vector size="32" baseType="lpstr">
      <vt:lpstr>Arial</vt:lpstr>
      <vt:lpstr>宋体</vt:lpstr>
      <vt:lpstr>Wingdings</vt:lpstr>
      <vt:lpstr>Poppins Medium Bold</vt:lpstr>
      <vt:lpstr>RoxboroughCF</vt:lpstr>
      <vt:lpstr>TAN Pearl</vt:lpstr>
      <vt:lpstr>Poppins Medium</vt:lpstr>
      <vt:lpstr>Poppins Light Bold</vt:lpstr>
      <vt:lpstr>Brittany Bold</vt:lpstr>
      <vt:lpstr>linea-weather-10</vt:lpstr>
      <vt:lpstr>RoxboroughCF Bold</vt:lpstr>
      <vt:lpstr>Brittany</vt:lpstr>
      <vt:lpstr>TAN Pearl Bold</vt:lpstr>
      <vt:lpstr>微软雅黑</vt:lpstr>
      <vt:lpstr>Arial Unicode MS</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Business Presentation</dc:title>
  <dc:creator/>
  <cp:lastModifiedBy>鲤鱼旗</cp:lastModifiedBy>
  <cp:revision>2</cp:revision>
  <dcterms:created xsi:type="dcterms:W3CDTF">2006-08-16T00:00:00Z</dcterms:created>
  <dcterms:modified xsi:type="dcterms:W3CDTF">2021-12-31T03:08:43Z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99AB37F6DFB5472099B90BC2DC71D638</vt:lpwstr>
  </property>
  <property fmtid="{D5CDD505-2E9C-101B-9397-08002B2CF9AE}" pid="3" name="KSOProductBuildVer">
    <vt:lpwstr>2052-11.1.0.11194</vt:lpwstr>
  </property>
</Properties>
</file>